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_rels/drawing2.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ata1.xml.rels" ContentType="application/vnd.openxmlformats-package.relationships+xml"/>
  <Override PartName="/ppt/diagrams/quickStyle1.xml" ContentType="application/vnd.openxmlformats-officedocument.drawingml.diagramStyle+xml"/>
  <Override PartName="/ppt/diagrams/colors1.xml" ContentType="application/vnd.openxmlformats-officedocument.drawingml.diagramColors+xml"/>
  <Override PartName="/ppt/diagrams/quickStyle2.xml" ContentType="application/vnd.openxmlformats-officedocument.drawingml.diagramStyle+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17.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_rels/theme4.xml.rels" ContentType="application/vnd.openxmlformats-package.relationships+xml"/>
  <Override PartName="/ppt/theme/_rels/theme13.xml.rels" ContentType="application/vnd.openxmlformats-package.relationships+xml"/>
  <Override PartName="/ppt/theme/_rels/theme3.xml.rels" ContentType="application/vnd.openxmlformats-package.relationships+xml"/>
  <Override PartName="/ppt/theme/_rels/theme12.xml.rels" ContentType="application/vnd.openxmlformats-package.relationships+xml"/>
  <Override PartName="/ppt/theme/_rels/theme10.xml.rels" ContentType="application/vnd.openxmlformats-package.relationships+xml"/>
  <Override PartName="/ppt/theme/_rels/theme1.xml.rels" ContentType="application/vnd.openxmlformats-package.relationships+xml"/>
  <Override PartName="/ppt/theme/_rels/theme9.xml.rels" ContentType="application/vnd.openxmlformats-package.relationships+xml"/>
  <Override PartName="/ppt/theme/_rels/theme8.xml.rels" ContentType="application/vnd.openxmlformats-package.relationships+xml"/>
  <Override PartName="/ppt/theme/_rels/theme17.xml.rels" ContentType="application/vnd.openxmlformats-package.relationships+xml"/>
  <Override PartName="/ppt/theme/_rels/theme7.xml.rels" ContentType="application/vnd.openxmlformats-package.relationships+xml"/>
  <Override PartName="/ppt/theme/_rels/theme16.xml.rels" ContentType="application/vnd.openxmlformats-package.relationships+xml"/>
  <Override PartName="/ppt/theme/_rels/theme15.xml.rels" ContentType="application/vnd.openxmlformats-package.relationships+xml"/>
  <Override PartName="/ppt/theme/_rels/theme6.xml.rels" ContentType="application/vnd.openxmlformats-package.relationships+xml"/>
  <Override PartName="/ppt/theme/_rels/theme14.xml.rels" ContentType="application/vnd.openxmlformats-package.relationships+xml"/>
  <Override PartName="/ppt/theme/_rels/theme5.xml.rels" ContentType="application/vnd.openxmlformats-package.relationships+xml"/>
  <Override PartName="/ppt/theme/_rels/theme11.xml.rels" ContentType="application/vnd.openxmlformats-package.relationships+xml"/>
  <Override PartName="/ppt/theme/_rels/theme2.xml.rels" ContentType="application/vnd.openxmlformats-package.relationships+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OOXDiagramDataRels2_6.png" ContentType="image/png"/>
  <Override PartName="/ppt/media/OOXDiagramDataRels2_2.png" ContentType="image/png"/>
  <Override PartName="/ppt/media/OOXDiagramDrawingRels1_7.svg" ContentType="image/svg"/>
  <Override PartName="/ppt/media/OOXDiagramDrawingRels2_0.png" ContentType="image/png"/>
  <Override PartName="/ppt/media/image15.png" ContentType="image/png"/>
  <Override PartName="/ppt/media/OOXDiagramDrawingRels1_6.png" ContentType="image/png"/>
  <Override PartName="/ppt/media/OOXDiagramDrawingRels1_5.svg" ContentType="image/svg"/>
  <Override PartName="/ppt/media/OOXDiagramDrawingRels1_4.png" ContentType="image/png"/>
  <Override PartName="/ppt/media/OOXDiagramDrawingRels1_3.svg" ContentType="image/svg"/>
  <Override PartName="/ppt/media/OOXDiagramDrawingRels1_2.png" ContentType="image/png"/>
  <Override PartName="/ppt/media/OOXDiagramDrawingRels1_1.svg" ContentType="image/svg"/>
  <Override PartName="/ppt/media/image2.png" ContentType="image/png"/>
  <Override PartName="/ppt/media/OOXDiagramDataRels1_5.svg" ContentType="image/svg"/>
  <Override PartName="/ppt/media/image8.png" ContentType="image/png"/>
  <Override PartName="/ppt/media/OOXDiagramDataRels2_4.png" ContentType="image/png"/>
  <Override PartName="/ppt/media/image3.png" ContentType="image/png"/>
  <Override PartName="/ppt/media/image4.png" ContentType="image/png"/>
  <Override PartName="/ppt/media/OOXDiagramDataRels1_1.svg" ContentType="image/svg"/>
  <Override PartName="/ppt/media/OOXDiagramDrawingRels2_5.svg" ContentType="image/svg"/>
  <Override PartName="/ppt/media/OOXDiagramDrawingRels2_2.png" ContentType="image/png"/>
  <Override PartName="/ppt/media/image5.png" ContentType="image/png"/>
  <Override PartName="/ppt/media/image14.png" ContentType="image/png"/>
  <Override PartName="/ppt/media/OOXDiagramDrawingRels2_1.svg" ContentType="image/svg"/>
  <Override PartName="/ppt/media/OOXDiagramDrawingRels2_4.png" ContentType="image/png"/>
  <Override PartName="/ppt/media/image7.png" ContentType="image/png"/>
  <Override PartName="/ppt/media/image11.png" ContentType="image/png"/>
  <Override PartName="/ppt/media/OOXDiagramDrawingRels2_6.png" ContentType="image/png"/>
  <Override PartName="/ppt/media/image12.png" ContentType="image/png"/>
  <Override PartName="/ppt/media/OOXDiagramDrawingRels2_3.svg" ContentType="image/svg"/>
  <Override PartName="/ppt/media/image9.png" ContentType="image/png"/>
  <Override PartName="/ppt/media/image13.png" ContentType="image/png"/>
  <Override PartName="/ppt/media/OOXDiagramDrawingRels1_0.png" ContentType="image/png"/>
  <Override PartName="/ppt/media/OOXDiagramDrawingRels2_7.svg" ContentType="image/svg"/>
  <Override PartName="/ppt/media/image1.jpeg" ContentType="image/jpeg"/>
  <Override PartName="/ppt/media/image10.png" ContentType="image/png"/>
  <Override PartName="/ppt/media/OOXDiagramDataRels1_6.png" ContentType="image/png"/>
  <Override PartName="/ppt/media/OOXDiagramDataRels2_0.png" ContentType="image/png"/>
  <Override PartName="/ppt/media/image6.png" ContentType="image/png"/>
  <Override PartName="/ppt/media/OOXDiagramDataRels1_3.svg" ContentType="image/svg"/>
  <Override PartName="/ppt/media/OOXDiagramDataRels1_2.png" ContentType="image/png"/>
  <Override PartName="/ppt/media/OOXDiagramDataRels2_5.svg" ContentType="image/svg"/>
  <Override PartName="/ppt/media/OOXDiagramDataRels1_4.png" ContentType="image/png"/>
  <Override PartName="/ppt/media/OOXDiagramDataRels2_7.svg" ContentType="image/svg"/>
  <Override PartName="/ppt/media/OOXDiagramDataRels1_0.png" ContentType="image/png"/>
  <Override PartName="/ppt/media/OOXDiagramDataRels2_3.svg" ContentType="image/svg"/>
  <Override PartName="/ppt/media/OOXDiagramDataRels1_7.svg" ContentType="image/svg"/>
  <Override PartName="/ppt/media/OOXDiagramDataRels2_1.svg" ContentType="image/sv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72" r:id="rId12"/>
    <p:sldMasterId id="2147483674" r:id="rId13"/>
    <p:sldMasterId id="2147483676" r:id="rId14"/>
    <p:sldMasterId id="2147483678" r:id="rId15"/>
    <p:sldMasterId id="2147483680" r:id="rId16"/>
    <p:sldMasterId id="2147483682" r:id="rId17"/>
    <p:sldMasterId id="2147483684" r:id="rId18"/>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Relationship Id="rId7" Type="http://schemas.openxmlformats.org/officeDocument/2006/relationships/image" Target="../media/OOXDiagramDataRels1_6.png"/><Relationship Id="rId8" Type="http://schemas.openxmlformats.org/officeDocument/2006/relationships/image" Target="../media/OOXDiagramDataRels1_7.sv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Relationship Id="rId5" Type="http://schemas.openxmlformats.org/officeDocument/2006/relationships/image" Target="../media/OOXDiagramDataRels2_4.png"/><Relationship Id="rId6" Type="http://schemas.openxmlformats.org/officeDocument/2006/relationships/image" Target="../media/OOXDiagramDataRels2_5.svg"/><Relationship Id="rId7" Type="http://schemas.openxmlformats.org/officeDocument/2006/relationships/image" Target="../media/OOXDiagramDataRels2_6.png"/><Relationship Id="rId8" Type="http://schemas.openxmlformats.org/officeDocument/2006/relationships/image" Target="../media/OOXDiagramDataRels2_7.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Relationship Id="rId7" Type="http://schemas.openxmlformats.org/officeDocument/2006/relationships/image" Target="../media/OOXDiagramDrawingRels1_6.png"/><Relationship Id="rId8" Type="http://schemas.openxmlformats.org/officeDocument/2006/relationships/image" Target="../media/OOXDiagramDrawingRels1_7.sv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Relationship Id="rId5" Type="http://schemas.openxmlformats.org/officeDocument/2006/relationships/image" Target="../media/OOXDiagramDrawingRels2_4.png"/><Relationship Id="rId6" Type="http://schemas.openxmlformats.org/officeDocument/2006/relationships/image" Target="../media/OOXDiagramDrawingRels2_5.svg"/><Relationship Id="rId7" Type="http://schemas.openxmlformats.org/officeDocument/2006/relationships/image" Target="../media/OOXDiagramDrawingRels2_6.png"/><Relationship Id="rId8" Type="http://schemas.openxmlformats.org/officeDocument/2006/relationships/image" Target="../media/OOXDiagramDrawingRels2_7.svg"/>
</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931F-DA5C-4D0F-8B0A-89E1077CF05B}"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1F9A0D28-6223-47A8-83A4-3B208A926EA8}">
      <dgm:prSet/>
      <dgm:spPr/>
      <dgm:t>
        <a:bodyPr/>
        <a:lstStyle/>
        <a:p>
          <a:pPr>
            <a:lnSpc>
              <a:spcPct val="100000"/>
            </a:lnSpc>
          </a:pPr>
          <a:r>
            <a:rPr lang="en-US"/>
            <a:t>Personnel Scheduling</a:t>
          </a:r>
        </a:p>
      </dgm:t>
    </dgm:pt>
    <dgm:pt modelId="{1E3877AE-B787-4C79-B5E1-289486C530C9}" type="parTrans" cxnId="{794A54B2-76BF-4203-A2F0-6B11DA801A43}">
      <dgm:prSet/>
      <dgm:spPr/>
      <dgm:t>
        <a:bodyPr/>
        <a:lstStyle/>
        <a:p>
          <a:endParaRPr lang="en-US"/>
        </a:p>
      </dgm:t>
    </dgm:pt>
    <dgm:pt modelId="{4E6CDFF2-82FD-4390-83B4-72F07DEF0D63}" type="sibTrans" cxnId="{794A54B2-76BF-4203-A2F0-6B11DA801A43}">
      <dgm:prSet/>
      <dgm:spPr/>
      <dgm:t>
        <a:bodyPr/>
        <a:lstStyle/>
        <a:p>
          <a:pPr>
            <a:lnSpc>
              <a:spcPct val="100000"/>
            </a:lnSpc>
          </a:pPr>
          <a:endParaRPr lang="en-US"/>
        </a:p>
      </dgm:t>
    </dgm:pt>
    <dgm:pt modelId="{59BD32FD-2E39-45EE-A8DD-C0D7D4A122A8}">
      <dgm:prSet/>
      <dgm:spPr/>
      <dgm:t>
        <a:bodyPr/>
        <a:lstStyle/>
        <a:p>
          <a:pPr>
            <a:lnSpc>
              <a:spcPct val="100000"/>
            </a:lnSpc>
          </a:pPr>
          <a:r>
            <a:rPr lang="en-US"/>
            <a:t>Task Assignment</a:t>
          </a:r>
        </a:p>
      </dgm:t>
    </dgm:pt>
    <dgm:pt modelId="{0EE41F26-668F-4485-A607-2B6F4687D8C9}" type="parTrans" cxnId="{5CC83F3E-0A9F-4542-AF68-B82F83510C3C}">
      <dgm:prSet/>
      <dgm:spPr/>
      <dgm:t>
        <a:bodyPr/>
        <a:lstStyle/>
        <a:p>
          <a:endParaRPr lang="en-US"/>
        </a:p>
      </dgm:t>
    </dgm:pt>
    <dgm:pt modelId="{C42F72C0-417F-4481-A356-C28FFF9A1B81}" type="sibTrans" cxnId="{5CC83F3E-0A9F-4542-AF68-B82F83510C3C}">
      <dgm:prSet/>
      <dgm:spPr/>
      <dgm:t>
        <a:bodyPr/>
        <a:lstStyle/>
        <a:p>
          <a:pPr>
            <a:lnSpc>
              <a:spcPct val="100000"/>
            </a:lnSpc>
          </a:pPr>
          <a:endParaRPr lang="en-US"/>
        </a:p>
      </dgm:t>
    </dgm:pt>
    <dgm:pt modelId="{70F4422A-2597-40E0-A042-DC788292C383}">
      <dgm:prSet/>
      <dgm:spPr/>
      <dgm:t>
        <a:bodyPr/>
        <a:lstStyle/>
        <a:p>
          <a:pPr>
            <a:lnSpc>
              <a:spcPct val="100000"/>
            </a:lnSpc>
          </a:pPr>
          <a:r>
            <a:rPr lang="en-US"/>
            <a:t>Self Driving Cars</a:t>
          </a:r>
        </a:p>
      </dgm:t>
    </dgm:pt>
    <dgm:pt modelId="{85D08007-B66C-43FA-873F-C30FA3B7B35B}" type="parTrans" cxnId="{E95ECB3E-7026-404D-8242-7877E7B90EE1}">
      <dgm:prSet/>
      <dgm:spPr/>
      <dgm:t>
        <a:bodyPr/>
        <a:lstStyle/>
        <a:p>
          <a:endParaRPr lang="en-US"/>
        </a:p>
      </dgm:t>
    </dgm:pt>
    <dgm:pt modelId="{C503FE82-C9C3-413C-8C06-861D6F4B7FF3}" type="sibTrans" cxnId="{E95ECB3E-7026-404D-8242-7877E7B90EE1}">
      <dgm:prSet/>
      <dgm:spPr/>
      <dgm:t>
        <a:bodyPr/>
        <a:lstStyle/>
        <a:p>
          <a:pPr>
            <a:lnSpc>
              <a:spcPct val="100000"/>
            </a:lnSpc>
          </a:pPr>
          <a:endParaRPr lang="en-US"/>
        </a:p>
      </dgm:t>
    </dgm:pt>
    <dgm:pt modelId="{37DD4B3D-6918-4DCC-B05E-7736357D7BDD}">
      <dgm:prSet/>
      <dgm:spPr/>
      <dgm:t>
        <a:bodyPr/>
        <a:lstStyle/>
        <a:p>
          <a:pPr>
            <a:lnSpc>
              <a:spcPct val="100000"/>
            </a:lnSpc>
          </a:pPr>
          <a:r>
            <a:rPr lang="en-US"/>
            <a:t>Facility Location and Workforce Planning</a:t>
          </a:r>
        </a:p>
      </dgm:t>
    </dgm:pt>
    <dgm:pt modelId="{F6429D39-7C3D-44CF-B975-AC33CF7C15E2}" type="parTrans" cxnId="{E28994C6-B514-4516-A759-EFDBABD6D8F2}">
      <dgm:prSet/>
      <dgm:spPr/>
      <dgm:t>
        <a:bodyPr/>
        <a:lstStyle/>
        <a:p>
          <a:endParaRPr lang="en-US"/>
        </a:p>
      </dgm:t>
    </dgm:pt>
    <dgm:pt modelId="{4B575BD3-0292-41E6-A1BB-52FD8F751812}" type="sibTrans" cxnId="{E28994C6-B514-4516-A759-EFDBABD6D8F2}">
      <dgm:prSet/>
      <dgm:spPr/>
      <dgm:t>
        <a:bodyPr/>
        <a:lstStyle/>
        <a:p>
          <a:endParaRPr lang="en-US"/>
        </a:p>
      </dgm:t>
    </dgm:pt>
    <dgm:pt modelId="{1FAC1B3E-7C29-4FDF-B3D6-AA5D7F2A2DFB}" type="pres">
      <dgm:prSet presAssocID="{1DA8931F-DA5C-4D0F-8B0A-89E1077CF05B}" presName="root" presStyleCnt="0">
        <dgm:presLayoutVars>
          <dgm:dir/>
          <dgm:resizeHandles val="exact"/>
        </dgm:presLayoutVars>
      </dgm:prSet>
      <dgm:spPr/>
    </dgm:pt>
    <dgm:pt modelId="{FFFD0F51-99C5-45CF-9B3B-C30E7E0D78E2}" type="pres">
      <dgm:prSet presAssocID="{1DA8931F-DA5C-4D0F-8B0A-89E1077CF05B}" presName="container" presStyleCnt="0">
        <dgm:presLayoutVars>
          <dgm:dir/>
          <dgm:resizeHandles val="exact"/>
        </dgm:presLayoutVars>
      </dgm:prSet>
      <dgm:spPr/>
    </dgm:pt>
    <dgm:pt modelId="{3603A154-59B5-4D68-A56F-AD3B4A372175}" type="pres">
      <dgm:prSet presAssocID="{1F9A0D28-6223-47A8-83A4-3B208A926EA8}" presName="compNode" presStyleCnt="0"/>
      <dgm:spPr/>
    </dgm:pt>
    <dgm:pt modelId="{1C645D1E-14DA-4A26-9215-52EDFACD870C}" type="pres">
      <dgm:prSet presAssocID="{1F9A0D28-6223-47A8-83A4-3B208A926EA8}" presName="iconBgRect" presStyleLbl="bgShp" presStyleIdx="0" presStyleCnt="4"/>
      <dgm:spPr/>
    </dgm:pt>
    <dgm:pt modelId="{A9280174-CAAF-4237-B6AA-E50D1F28ACA5}" type="pres">
      <dgm:prSet presAssocID="{1F9A0D28-6223-47A8-83A4-3B208A926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918E7FC-8375-4A2E-9B32-D8912046B765}" type="pres">
      <dgm:prSet presAssocID="{1F9A0D28-6223-47A8-83A4-3B208A926EA8}" presName="spaceRect" presStyleCnt="0"/>
      <dgm:spPr/>
    </dgm:pt>
    <dgm:pt modelId="{AE9EC49F-3B7E-4494-9985-99D43B1A958E}" type="pres">
      <dgm:prSet presAssocID="{1F9A0D28-6223-47A8-83A4-3B208A926EA8}" presName="textRect" presStyleLbl="revTx" presStyleIdx="0" presStyleCnt="4">
        <dgm:presLayoutVars>
          <dgm:chMax val="1"/>
          <dgm:chPref val="1"/>
        </dgm:presLayoutVars>
      </dgm:prSet>
      <dgm:spPr/>
    </dgm:pt>
    <dgm:pt modelId="{DBBCE53B-AECA-410C-853B-9AD6929C2078}" type="pres">
      <dgm:prSet presAssocID="{4E6CDFF2-82FD-4390-83B4-72F07DEF0D63}" presName="sibTrans" presStyleLbl="sibTrans2D1" presStyleIdx="0" presStyleCnt="0"/>
      <dgm:spPr/>
    </dgm:pt>
    <dgm:pt modelId="{5B009061-5DF3-4DD5-BDD8-FF337E0B369F}" type="pres">
      <dgm:prSet presAssocID="{59BD32FD-2E39-45EE-A8DD-C0D7D4A122A8}" presName="compNode" presStyleCnt="0"/>
      <dgm:spPr/>
    </dgm:pt>
    <dgm:pt modelId="{3D6729E7-353E-447F-A5BB-59CA3CB48E27}" type="pres">
      <dgm:prSet presAssocID="{59BD32FD-2E39-45EE-A8DD-C0D7D4A122A8}" presName="iconBgRect" presStyleLbl="bgShp" presStyleIdx="1" presStyleCnt="4"/>
      <dgm:spPr/>
    </dgm:pt>
    <dgm:pt modelId="{C9CB94C2-AC1F-4CE8-84C5-063A8A7B7434}" type="pres">
      <dgm:prSet presAssocID="{59BD32FD-2E39-45EE-A8DD-C0D7D4A122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D2B3DBE2-23D2-4302-BE83-B55846926109}" type="pres">
      <dgm:prSet presAssocID="{59BD32FD-2E39-45EE-A8DD-C0D7D4A122A8}" presName="spaceRect" presStyleCnt="0"/>
      <dgm:spPr/>
    </dgm:pt>
    <dgm:pt modelId="{ED1D74B7-832B-4A01-A6B1-D92A3D327ECB}" type="pres">
      <dgm:prSet presAssocID="{59BD32FD-2E39-45EE-A8DD-C0D7D4A122A8}" presName="textRect" presStyleLbl="revTx" presStyleIdx="1" presStyleCnt="4">
        <dgm:presLayoutVars>
          <dgm:chMax val="1"/>
          <dgm:chPref val="1"/>
        </dgm:presLayoutVars>
      </dgm:prSet>
      <dgm:spPr/>
    </dgm:pt>
    <dgm:pt modelId="{E604FE9F-C24E-421D-9F5E-002B7DE6F8CA}" type="pres">
      <dgm:prSet presAssocID="{C42F72C0-417F-4481-A356-C28FFF9A1B81}" presName="sibTrans" presStyleLbl="sibTrans2D1" presStyleIdx="0" presStyleCnt="0"/>
      <dgm:spPr/>
    </dgm:pt>
    <dgm:pt modelId="{A9A0428C-519E-4514-9294-54E0A87E082A}" type="pres">
      <dgm:prSet presAssocID="{70F4422A-2597-40E0-A042-DC788292C383}" presName="compNode" presStyleCnt="0"/>
      <dgm:spPr/>
    </dgm:pt>
    <dgm:pt modelId="{1E94FA08-701A-4198-9D6B-C0B5623F2373}" type="pres">
      <dgm:prSet presAssocID="{70F4422A-2597-40E0-A042-DC788292C383}" presName="iconBgRect" presStyleLbl="bgShp" presStyleIdx="2" presStyleCnt="4"/>
      <dgm:spPr/>
    </dgm:pt>
    <dgm:pt modelId="{7749B2A4-F5E9-4BDB-9E30-A158BAD25B6E}" type="pres">
      <dgm:prSet presAssocID="{70F4422A-2597-40E0-A042-DC788292C3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3D65662B-068D-4AF6-9A0E-BD3AA6048237}" type="pres">
      <dgm:prSet presAssocID="{70F4422A-2597-40E0-A042-DC788292C383}" presName="spaceRect" presStyleCnt="0"/>
      <dgm:spPr/>
    </dgm:pt>
    <dgm:pt modelId="{67E1AB88-EC41-42E2-B912-39A8F29DBFB5}" type="pres">
      <dgm:prSet presAssocID="{70F4422A-2597-40E0-A042-DC788292C383}" presName="textRect" presStyleLbl="revTx" presStyleIdx="2" presStyleCnt="4">
        <dgm:presLayoutVars>
          <dgm:chMax val="1"/>
          <dgm:chPref val="1"/>
        </dgm:presLayoutVars>
      </dgm:prSet>
      <dgm:spPr/>
    </dgm:pt>
    <dgm:pt modelId="{778BA91D-D8A8-4AF8-861E-88A04CB03E6F}" type="pres">
      <dgm:prSet presAssocID="{C503FE82-C9C3-413C-8C06-861D6F4B7FF3}" presName="sibTrans" presStyleLbl="sibTrans2D1" presStyleIdx="0" presStyleCnt="0"/>
      <dgm:spPr/>
    </dgm:pt>
    <dgm:pt modelId="{B1D530EA-0D2D-4969-B7F9-5EB7A5E1FEFE}" type="pres">
      <dgm:prSet presAssocID="{37DD4B3D-6918-4DCC-B05E-7736357D7BDD}" presName="compNode" presStyleCnt="0"/>
      <dgm:spPr/>
    </dgm:pt>
    <dgm:pt modelId="{7B60DE1E-DC91-46EA-8823-9B1105AA4BF1}" type="pres">
      <dgm:prSet presAssocID="{37DD4B3D-6918-4DCC-B05E-7736357D7BDD}" presName="iconBgRect" presStyleLbl="bgShp" presStyleIdx="3" presStyleCnt="4"/>
      <dgm:spPr/>
    </dgm:pt>
    <dgm:pt modelId="{C274A10F-ACFD-4F30-AB76-E7EA353021AD}" type="pres">
      <dgm:prSet presAssocID="{37DD4B3D-6918-4DCC-B05E-7736357D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A45E1B4-4DC6-4152-84A1-C8403AFA6471}" type="pres">
      <dgm:prSet presAssocID="{37DD4B3D-6918-4DCC-B05E-7736357D7BDD}" presName="spaceRect" presStyleCnt="0"/>
      <dgm:spPr/>
    </dgm:pt>
    <dgm:pt modelId="{3224AF91-E89E-4AA8-880B-EBE612272264}" type="pres">
      <dgm:prSet presAssocID="{37DD4B3D-6918-4DCC-B05E-7736357D7BDD}" presName="textRect" presStyleLbl="revTx" presStyleIdx="3" presStyleCnt="4">
        <dgm:presLayoutVars>
          <dgm:chMax val="1"/>
          <dgm:chPref val="1"/>
        </dgm:presLayoutVars>
      </dgm:prSet>
      <dgm:spPr/>
    </dgm:pt>
  </dgm:ptLst>
  <dgm:cxnLst>
    <dgm:cxn modelId="{DCFC1C07-D711-416C-A8C7-4FC25D4A529E}" type="presOf" srcId="{C503FE82-C9C3-413C-8C06-861D6F4B7FF3}" destId="{778BA91D-D8A8-4AF8-861E-88A04CB03E6F}" srcOrd="0" destOrd="0" presId="urn:microsoft.com/office/officeart/2018/2/layout/IconCircleList"/>
    <dgm:cxn modelId="{5CC83F3E-0A9F-4542-AF68-B82F83510C3C}" srcId="{1DA8931F-DA5C-4D0F-8B0A-89E1077CF05B}" destId="{59BD32FD-2E39-45EE-A8DD-C0D7D4A122A8}" srcOrd="1" destOrd="0" parTransId="{0EE41F26-668F-4485-A607-2B6F4687D8C9}" sibTransId="{C42F72C0-417F-4481-A356-C28FFF9A1B81}"/>
    <dgm:cxn modelId="{E95ECB3E-7026-404D-8242-7877E7B90EE1}" srcId="{1DA8931F-DA5C-4D0F-8B0A-89E1077CF05B}" destId="{70F4422A-2597-40E0-A042-DC788292C383}" srcOrd="2" destOrd="0" parTransId="{85D08007-B66C-43FA-873F-C30FA3B7B35B}" sibTransId="{C503FE82-C9C3-413C-8C06-861D6F4B7FF3}"/>
    <dgm:cxn modelId="{B2D4C550-E984-4EB0-88C3-05421FBD87DD}" type="presOf" srcId="{59BD32FD-2E39-45EE-A8DD-C0D7D4A122A8}" destId="{ED1D74B7-832B-4A01-A6B1-D92A3D327ECB}" srcOrd="0" destOrd="0" presId="urn:microsoft.com/office/officeart/2018/2/layout/IconCircleList"/>
    <dgm:cxn modelId="{87E2067E-7688-4400-B241-C51B0233DFC4}" type="presOf" srcId="{4E6CDFF2-82FD-4390-83B4-72F07DEF0D63}" destId="{DBBCE53B-AECA-410C-853B-9AD6929C2078}" srcOrd="0" destOrd="0" presId="urn:microsoft.com/office/officeart/2018/2/layout/IconCircleList"/>
    <dgm:cxn modelId="{E6CDAB87-F530-47E9-840F-C4260F1B6831}" type="presOf" srcId="{1DA8931F-DA5C-4D0F-8B0A-89E1077CF05B}" destId="{1FAC1B3E-7C29-4FDF-B3D6-AA5D7F2A2DFB}" srcOrd="0" destOrd="0" presId="urn:microsoft.com/office/officeart/2018/2/layout/IconCircleList"/>
    <dgm:cxn modelId="{794A54B2-76BF-4203-A2F0-6B11DA801A43}" srcId="{1DA8931F-DA5C-4D0F-8B0A-89E1077CF05B}" destId="{1F9A0D28-6223-47A8-83A4-3B208A926EA8}" srcOrd="0" destOrd="0" parTransId="{1E3877AE-B787-4C79-B5E1-289486C530C9}" sibTransId="{4E6CDFF2-82FD-4390-83B4-72F07DEF0D63}"/>
    <dgm:cxn modelId="{E28994C6-B514-4516-A759-EFDBABD6D8F2}" srcId="{1DA8931F-DA5C-4D0F-8B0A-89E1077CF05B}" destId="{37DD4B3D-6918-4DCC-B05E-7736357D7BDD}" srcOrd="3" destOrd="0" parTransId="{F6429D39-7C3D-44CF-B975-AC33CF7C15E2}" sibTransId="{4B575BD3-0292-41E6-A1BB-52FD8F751812}"/>
    <dgm:cxn modelId="{4930A0C7-58FB-420D-AEEF-BD50A6A97B36}" type="presOf" srcId="{70F4422A-2597-40E0-A042-DC788292C383}" destId="{67E1AB88-EC41-42E2-B912-39A8F29DBFB5}" srcOrd="0" destOrd="0" presId="urn:microsoft.com/office/officeart/2018/2/layout/IconCircleList"/>
    <dgm:cxn modelId="{B73621F3-9BC0-4493-87C6-BE4A4AEDD6CC}" type="presOf" srcId="{37DD4B3D-6918-4DCC-B05E-7736357D7BDD}" destId="{3224AF91-E89E-4AA8-880B-EBE612272264}" srcOrd="0" destOrd="0" presId="urn:microsoft.com/office/officeart/2018/2/layout/IconCircleList"/>
    <dgm:cxn modelId="{D89E5FF7-3601-4697-8FD4-3920BA7EB151}" type="presOf" srcId="{C42F72C0-417F-4481-A356-C28FFF9A1B81}" destId="{E604FE9F-C24E-421D-9F5E-002B7DE6F8CA}" srcOrd="0" destOrd="0" presId="urn:microsoft.com/office/officeart/2018/2/layout/IconCircleList"/>
    <dgm:cxn modelId="{2D173DF9-EE4E-4497-8D0B-AAE87A9C3042}" type="presOf" srcId="{1F9A0D28-6223-47A8-83A4-3B208A926EA8}" destId="{AE9EC49F-3B7E-4494-9985-99D43B1A958E}" srcOrd="0" destOrd="0" presId="urn:microsoft.com/office/officeart/2018/2/layout/IconCircleList"/>
    <dgm:cxn modelId="{864E978F-0C67-4798-BA06-8CDFD81A05D5}" type="presParOf" srcId="{1FAC1B3E-7C29-4FDF-B3D6-AA5D7F2A2DFB}" destId="{FFFD0F51-99C5-45CF-9B3B-C30E7E0D78E2}" srcOrd="0" destOrd="0" presId="urn:microsoft.com/office/officeart/2018/2/layout/IconCircleList"/>
    <dgm:cxn modelId="{B598ED17-7D77-4BE4-B168-4FA12032E1C2}" type="presParOf" srcId="{FFFD0F51-99C5-45CF-9B3B-C30E7E0D78E2}" destId="{3603A154-59B5-4D68-A56F-AD3B4A372175}" srcOrd="0" destOrd="0" presId="urn:microsoft.com/office/officeart/2018/2/layout/IconCircleList"/>
    <dgm:cxn modelId="{DD4BDA1C-DC6D-4FF6-99CB-1C9DFF4C25CC}" type="presParOf" srcId="{3603A154-59B5-4D68-A56F-AD3B4A372175}" destId="{1C645D1E-14DA-4A26-9215-52EDFACD870C}" srcOrd="0" destOrd="0" presId="urn:microsoft.com/office/officeart/2018/2/layout/IconCircleList"/>
    <dgm:cxn modelId="{BFFF9CE2-937F-4CD2-A7A1-52B9929456BC}" type="presParOf" srcId="{3603A154-59B5-4D68-A56F-AD3B4A372175}" destId="{A9280174-CAAF-4237-B6AA-E50D1F28ACA5}" srcOrd="1" destOrd="0" presId="urn:microsoft.com/office/officeart/2018/2/layout/IconCircleList"/>
    <dgm:cxn modelId="{5FD6D642-2686-4182-AE40-61FCBBCCE72B}" type="presParOf" srcId="{3603A154-59B5-4D68-A56F-AD3B4A372175}" destId="{5918E7FC-8375-4A2E-9B32-D8912046B765}" srcOrd="2" destOrd="0" presId="urn:microsoft.com/office/officeart/2018/2/layout/IconCircleList"/>
    <dgm:cxn modelId="{EE4023B3-C163-4D76-8446-ED6A8F6481B5}" type="presParOf" srcId="{3603A154-59B5-4D68-A56F-AD3B4A372175}" destId="{AE9EC49F-3B7E-4494-9985-99D43B1A958E}" srcOrd="3" destOrd="0" presId="urn:microsoft.com/office/officeart/2018/2/layout/IconCircleList"/>
    <dgm:cxn modelId="{C3F6BD7D-6E85-441A-BC5F-E320B345A29E}" type="presParOf" srcId="{FFFD0F51-99C5-45CF-9B3B-C30E7E0D78E2}" destId="{DBBCE53B-AECA-410C-853B-9AD6929C2078}" srcOrd="1" destOrd="0" presId="urn:microsoft.com/office/officeart/2018/2/layout/IconCircleList"/>
    <dgm:cxn modelId="{2FC9C70A-42D8-40D6-8B51-EFA9D9E05193}" type="presParOf" srcId="{FFFD0F51-99C5-45CF-9B3B-C30E7E0D78E2}" destId="{5B009061-5DF3-4DD5-BDD8-FF337E0B369F}" srcOrd="2" destOrd="0" presId="urn:microsoft.com/office/officeart/2018/2/layout/IconCircleList"/>
    <dgm:cxn modelId="{22D1F6C8-3F91-4818-BCB4-AFB385D4FA47}" type="presParOf" srcId="{5B009061-5DF3-4DD5-BDD8-FF337E0B369F}" destId="{3D6729E7-353E-447F-A5BB-59CA3CB48E27}" srcOrd="0" destOrd="0" presId="urn:microsoft.com/office/officeart/2018/2/layout/IconCircleList"/>
    <dgm:cxn modelId="{A3850E76-F71B-4310-8AFA-0A49940EF8CE}" type="presParOf" srcId="{5B009061-5DF3-4DD5-BDD8-FF337E0B369F}" destId="{C9CB94C2-AC1F-4CE8-84C5-063A8A7B7434}" srcOrd="1" destOrd="0" presId="urn:microsoft.com/office/officeart/2018/2/layout/IconCircleList"/>
    <dgm:cxn modelId="{9ACFF873-BBA6-466B-836A-E870523FF1C6}" type="presParOf" srcId="{5B009061-5DF3-4DD5-BDD8-FF337E0B369F}" destId="{D2B3DBE2-23D2-4302-BE83-B55846926109}" srcOrd="2" destOrd="0" presId="urn:microsoft.com/office/officeart/2018/2/layout/IconCircleList"/>
    <dgm:cxn modelId="{5289EDE8-11A2-44EE-B54F-41ABBFBA8673}" type="presParOf" srcId="{5B009061-5DF3-4DD5-BDD8-FF337E0B369F}" destId="{ED1D74B7-832B-4A01-A6B1-D92A3D327ECB}" srcOrd="3" destOrd="0" presId="urn:microsoft.com/office/officeart/2018/2/layout/IconCircleList"/>
    <dgm:cxn modelId="{2F72B599-F345-410E-8B4F-392D064A4C31}" type="presParOf" srcId="{FFFD0F51-99C5-45CF-9B3B-C30E7E0D78E2}" destId="{E604FE9F-C24E-421D-9F5E-002B7DE6F8CA}" srcOrd="3" destOrd="0" presId="urn:microsoft.com/office/officeart/2018/2/layout/IconCircleList"/>
    <dgm:cxn modelId="{7E76BE7C-1E61-41A4-9F28-A50833B8FAF5}" type="presParOf" srcId="{FFFD0F51-99C5-45CF-9B3B-C30E7E0D78E2}" destId="{A9A0428C-519E-4514-9294-54E0A87E082A}" srcOrd="4" destOrd="0" presId="urn:microsoft.com/office/officeart/2018/2/layout/IconCircleList"/>
    <dgm:cxn modelId="{7CBE26C8-2956-47CD-8C77-7074184EE9DD}" type="presParOf" srcId="{A9A0428C-519E-4514-9294-54E0A87E082A}" destId="{1E94FA08-701A-4198-9D6B-C0B5623F2373}" srcOrd="0" destOrd="0" presId="urn:microsoft.com/office/officeart/2018/2/layout/IconCircleList"/>
    <dgm:cxn modelId="{726474B0-BE7F-4FD3-BC0C-4B00274DFF72}" type="presParOf" srcId="{A9A0428C-519E-4514-9294-54E0A87E082A}" destId="{7749B2A4-F5E9-4BDB-9E30-A158BAD25B6E}" srcOrd="1" destOrd="0" presId="urn:microsoft.com/office/officeart/2018/2/layout/IconCircleList"/>
    <dgm:cxn modelId="{E65C6C85-0AA2-4632-8237-155A886E2A64}" type="presParOf" srcId="{A9A0428C-519E-4514-9294-54E0A87E082A}" destId="{3D65662B-068D-4AF6-9A0E-BD3AA6048237}" srcOrd="2" destOrd="0" presId="urn:microsoft.com/office/officeart/2018/2/layout/IconCircleList"/>
    <dgm:cxn modelId="{17DE3EE5-9498-4CF3-BABF-55DA29C9F877}" type="presParOf" srcId="{A9A0428C-519E-4514-9294-54E0A87E082A}" destId="{67E1AB88-EC41-42E2-B912-39A8F29DBFB5}" srcOrd="3" destOrd="0" presId="urn:microsoft.com/office/officeart/2018/2/layout/IconCircleList"/>
    <dgm:cxn modelId="{B3D870DF-E17C-428E-A886-8D9CEE9CF04C}" type="presParOf" srcId="{FFFD0F51-99C5-45CF-9B3B-C30E7E0D78E2}" destId="{778BA91D-D8A8-4AF8-861E-88A04CB03E6F}" srcOrd="5" destOrd="0" presId="urn:microsoft.com/office/officeart/2018/2/layout/IconCircleList"/>
    <dgm:cxn modelId="{4A5376D7-A110-485F-92B9-F62BDB546451}" type="presParOf" srcId="{FFFD0F51-99C5-45CF-9B3B-C30E7E0D78E2}" destId="{B1D530EA-0D2D-4969-B7F9-5EB7A5E1FEFE}" srcOrd="6" destOrd="0" presId="urn:microsoft.com/office/officeart/2018/2/layout/IconCircleList"/>
    <dgm:cxn modelId="{A97A4EA5-DA3E-4591-B850-80DF3DB826C3}" type="presParOf" srcId="{B1D530EA-0D2D-4969-B7F9-5EB7A5E1FEFE}" destId="{7B60DE1E-DC91-46EA-8823-9B1105AA4BF1}" srcOrd="0" destOrd="0" presId="urn:microsoft.com/office/officeart/2018/2/layout/IconCircleList"/>
    <dgm:cxn modelId="{6669AC9E-A5C9-4298-9DB8-F87557AA7E5D}" type="presParOf" srcId="{B1D530EA-0D2D-4969-B7F9-5EB7A5E1FEFE}" destId="{C274A10F-ACFD-4F30-AB76-E7EA353021AD}" srcOrd="1" destOrd="0" presId="urn:microsoft.com/office/officeart/2018/2/layout/IconCircleList"/>
    <dgm:cxn modelId="{53F50BDF-2275-4131-9642-FDD08C6282D5}" type="presParOf" srcId="{B1D530EA-0D2D-4969-B7F9-5EB7A5E1FEFE}" destId="{CA45E1B4-4DC6-4152-84A1-C8403AFA6471}" srcOrd="2" destOrd="0" presId="urn:microsoft.com/office/officeart/2018/2/layout/IconCircleList"/>
    <dgm:cxn modelId="{32F07BD5-6110-4098-AB43-E23FF3E9BF3D}" type="presParOf" srcId="{B1D530EA-0D2D-4969-B7F9-5EB7A5E1FEFE}" destId="{3224AF91-E89E-4AA8-880B-EBE6122722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1E669-825C-46FB-A93B-574553609B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0AE946-7585-4620-BA7E-338FFE8934DB}">
      <dgm:prSet/>
      <dgm:spPr/>
      <dgm:t>
        <a:bodyPr/>
        <a:lstStyle/>
        <a:p>
          <a:pPr>
            <a:lnSpc>
              <a:spcPct val="100000"/>
            </a:lnSpc>
          </a:pPr>
          <a:r>
            <a:rPr lang="en-US"/>
            <a:t>Brute Force</a:t>
          </a:r>
        </a:p>
      </dgm:t>
    </dgm:pt>
    <dgm:pt modelId="{4606D557-4B35-4332-BFDA-3F6B0764414D}" type="parTrans" cxnId="{F2277F2A-2860-4862-9FA1-285A66FDC259}">
      <dgm:prSet/>
      <dgm:spPr/>
      <dgm:t>
        <a:bodyPr/>
        <a:lstStyle/>
        <a:p>
          <a:endParaRPr lang="en-US"/>
        </a:p>
      </dgm:t>
    </dgm:pt>
    <dgm:pt modelId="{E54A0D84-F9B9-4A09-96E4-706889097939}" type="sibTrans" cxnId="{F2277F2A-2860-4862-9FA1-285A66FDC259}">
      <dgm:prSet/>
      <dgm:spPr/>
      <dgm:t>
        <a:bodyPr/>
        <a:lstStyle/>
        <a:p>
          <a:pPr>
            <a:lnSpc>
              <a:spcPct val="100000"/>
            </a:lnSpc>
          </a:pPr>
          <a:endParaRPr lang="en-US"/>
        </a:p>
      </dgm:t>
    </dgm:pt>
    <dgm:pt modelId="{AD8C26BB-F091-42A9-89A2-501C0F7BC58C}">
      <dgm:prSet/>
      <dgm:spPr/>
      <dgm:t>
        <a:bodyPr/>
        <a:lstStyle/>
        <a:p>
          <a:pPr>
            <a:lnSpc>
              <a:spcPct val="100000"/>
            </a:lnSpc>
          </a:pPr>
          <a:r>
            <a:rPr lang="en-US"/>
            <a:t>Greedy</a:t>
          </a:r>
        </a:p>
      </dgm:t>
    </dgm:pt>
    <dgm:pt modelId="{BD8022DF-5BB3-40E1-9013-61004C8DE98A}" type="parTrans" cxnId="{744976B6-8539-4F6E-B883-2612730128BA}">
      <dgm:prSet/>
      <dgm:spPr/>
      <dgm:t>
        <a:bodyPr/>
        <a:lstStyle/>
        <a:p>
          <a:endParaRPr lang="en-US"/>
        </a:p>
      </dgm:t>
    </dgm:pt>
    <dgm:pt modelId="{6194FAD5-2A9A-4563-A64A-C67E0C5524AA}" type="sibTrans" cxnId="{744976B6-8539-4F6E-B883-2612730128BA}">
      <dgm:prSet/>
      <dgm:spPr/>
      <dgm:t>
        <a:bodyPr/>
        <a:lstStyle/>
        <a:p>
          <a:pPr>
            <a:lnSpc>
              <a:spcPct val="100000"/>
            </a:lnSpc>
          </a:pPr>
          <a:endParaRPr lang="en-US"/>
        </a:p>
      </dgm:t>
    </dgm:pt>
    <dgm:pt modelId="{0D5770F4-4E6B-4707-A7EB-1C14730EF58A}">
      <dgm:prSet/>
      <dgm:spPr/>
      <dgm:t>
        <a:bodyPr/>
        <a:lstStyle/>
        <a:p>
          <a:pPr>
            <a:lnSpc>
              <a:spcPct val="100000"/>
            </a:lnSpc>
          </a:pPr>
          <a:r>
            <a:rPr lang="en-US"/>
            <a:t>Hungarian</a:t>
          </a:r>
        </a:p>
      </dgm:t>
    </dgm:pt>
    <dgm:pt modelId="{0B47B5D5-A221-4978-AD5B-463DA34961EF}" type="parTrans" cxnId="{443E992A-01B5-467C-A0B5-926821BDD6F8}">
      <dgm:prSet/>
      <dgm:spPr/>
      <dgm:t>
        <a:bodyPr/>
        <a:lstStyle/>
        <a:p>
          <a:endParaRPr lang="en-US"/>
        </a:p>
      </dgm:t>
    </dgm:pt>
    <dgm:pt modelId="{1DD7AA49-8899-49AA-827B-BE4883E697A7}" type="sibTrans" cxnId="{443E992A-01B5-467C-A0B5-926821BDD6F8}">
      <dgm:prSet/>
      <dgm:spPr/>
      <dgm:t>
        <a:bodyPr/>
        <a:lstStyle/>
        <a:p>
          <a:pPr>
            <a:lnSpc>
              <a:spcPct val="100000"/>
            </a:lnSpc>
          </a:pPr>
          <a:endParaRPr lang="en-US"/>
        </a:p>
      </dgm:t>
    </dgm:pt>
    <dgm:pt modelId="{F5FF7E9A-7D9D-4BB1-A577-B835FE528AB9}">
      <dgm:prSet/>
      <dgm:spPr/>
      <dgm:t>
        <a:bodyPr/>
        <a:lstStyle/>
        <a:p>
          <a:pPr>
            <a:lnSpc>
              <a:spcPct val="100000"/>
            </a:lnSpc>
          </a:pPr>
          <a:r>
            <a:rPr lang="en-US"/>
            <a:t>Max Flow Reduction</a:t>
          </a:r>
        </a:p>
      </dgm:t>
    </dgm:pt>
    <dgm:pt modelId="{FD17CB36-0142-4AC0-A401-91E1DEAB85FA}" type="parTrans" cxnId="{9BE97992-07E1-4A37-BE49-DD03D0DD4125}">
      <dgm:prSet/>
      <dgm:spPr/>
      <dgm:t>
        <a:bodyPr/>
        <a:lstStyle/>
        <a:p>
          <a:endParaRPr lang="en-US"/>
        </a:p>
      </dgm:t>
    </dgm:pt>
    <dgm:pt modelId="{3037EF1D-B1B0-4203-BFED-29C11BB1FDE0}" type="sibTrans" cxnId="{9BE97992-07E1-4A37-BE49-DD03D0DD4125}">
      <dgm:prSet/>
      <dgm:spPr/>
      <dgm:t>
        <a:bodyPr/>
        <a:lstStyle/>
        <a:p>
          <a:endParaRPr lang="en-US"/>
        </a:p>
      </dgm:t>
    </dgm:pt>
    <dgm:pt modelId="{9DA6715F-640D-43C7-9154-BC0086ED6DC9}" type="pres">
      <dgm:prSet presAssocID="{DEA1E669-825C-46FB-A93B-574553609BB2}" presName="root" presStyleCnt="0">
        <dgm:presLayoutVars>
          <dgm:dir/>
          <dgm:resizeHandles val="exact"/>
        </dgm:presLayoutVars>
      </dgm:prSet>
      <dgm:spPr/>
    </dgm:pt>
    <dgm:pt modelId="{1C0B38A8-94EB-4211-9406-35EC8CC38A90}" type="pres">
      <dgm:prSet presAssocID="{DEA1E669-825C-46FB-A93B-574553609BB2}" presName="container" presStyleCnt="0">
        <dgm:presLayoutVars>
          <dgm:dir/>
          <dgm:resizeHandles val="exact"/>
        </dgm:presLayoutVars>
      </dgm:prSet>
      <dgm:spPr/>
    </dgm:pt>
    <dgm:pt modelId="{1137F20E-22F1-4EDA-99A5-1A3BB458D35C}" type="pres">
      <dgm:prSet presAssocID="{6D0AE946-7585-4620-BA7E-338FFE8934DB}" presName="compNode" presStyleCnt="0"/>
      <dgm:spPr/>
    </dgm:pt>
    <dgm:pt modelId="{9059EB0D-F4C6-4003-ABE3-C68A54CA9B1F}" type="pres">
      <dgm:prSet presAssocID="{6D0AE946-7585-4620-BA7E-338FFE8934DB}" presName="iconBgRect" presStyleLbl="bgShp" presStyleIdx="0" presStyleCnt="4"/>
      <dgm:spPr/>
    </dgm:pt>
    <dgm:pt modelId="{77F01684-B801-4CEE-B6FB-ACAE1596906B}" type="pres">
      <dgm:prSet presAssocID="{6D0AE946-7585-4620-BA7E-338FFE8934D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calibur with solid fill"/>
        </a:ext>
      </dgm:extLst>
    </dgm:pt>
    <dgm:pt modelId="{54E3360F-12A9-47B4-AB14-42C7B107DE0D}" type="pres">
      <dgm:prSet presAssocID="{6D0AE946-7585-4620-BA7E-338FFE8934DB}" presName="spaceRect" presStyleCnt="0"/>
      <dgm:spPr/>
    </dgm:pt>
    <dgm:pt modelId="{B686C68B-6F93-4D1C-B53B-CD3365D0CD39}" type="pres">
      <dgm:prSet presAssocID="{6D0AE946-7585-4620-BA7E-338FFE8934DB}" presName="textRect" presStyleLbl="revTx" presStyleIdx="0" presStyleCnt="4">
        <dgm:presLayoutVars>
          <dgm:chMax val="1"/>
          <dgm:chPref val="1"/>
        </dgm:presLayoutVars>
      </dgm:prSet>
      <dgm:spPr/>
    </dgm:pt>
    <dgm:pt modelId="{E3066F81-3F30-4D92-9BB9-EBEEBD9DB920}" type="pres">
      <dgm:prSet presAssocID="{E54A0D84-F9B9-4A09-96E4-706889097939}" presName="sibTrans" presStyleLbl="sibTrans2D1" presStyleIdx="0" presStyleCnt="0"/>
      <dgm:spPr/>
    </dgm:pt>
    <dgm:pt modelId="{4902C098-22BD-45D8-91C5-4B666C9A7A22}" type="pres">
      <dgm:prSet presAssocID="{AD8C26BB-F091-42A9-89A2-501C0F7BC58C}" presName="compNode" presStyleCnt="0"/>
      <dgm:spPr/>
    </dgm:pt>
    <dgm:pt modelId="{833A2A14-E3E9-427E-9BCA-D4CD982D5E69}" type="pres">
      <dgm:prSet presAssocID="{AD8C26BB-F091-42A9-89A2-501C0F7BC58C}" presName="iconBgRect" presStyleLbl="bgShp" presStyleIdx="1" presStyleCnt="4"/>
      <dgm:spPr/>
    </dgm:pt>
    <dgm:pt modelId="{6FF476DA-E335-48E5-957E-22385C6A0D41}" type="pres">
      <dgm:prSet presAssocID="{AD8C26BB-F091-42A9-89A2-501C0F7BC58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1DE1BC7-7998-46EE-84E4-5E23057181D7}" type="pres">
      <dgm:prSet presAssocID="{AD8C26BB-F091-42A9-89A2-501C0F7BC58C}" presName="spaceRect" presStyleCnt="0"/>
      <dgm:spPr/>
    </dgm:pt>
    <dgm:pt modelId="{1CB42AF6-6769-40FF-B1AA-052A7E68938A}" type="pres">
      <dgm:prSet presAssocID="{AD8C26BB-F091-42A9-89A2-501C0F7BC58C}" presName="textRect" presStyleLbl="revTx" presStyleIdx="1" presStyleCnt="4">
        <dgm:presLayoutVars>
          <dgm:chMax val="1"/>
          <dgm:chPref val="1"/>
        </dgm:presLayoutVars>
      </dgm:prSet>
      <dgm:spPr/>
    </dgm:pt>
    <dgm:pt modelId="{9FD042AA-4EB7-44B2-8BFF-30E34501D4F3}" type="pres">
      <dgm:prSet presAssocID="{6194FAD5-2A9A-4563-A64A-C67E0C5524AA}" presName="sibTrans" presStyleLbl="sibTrans2D1" presStyleIdx="0" presStyleCnt="0"/>
      <dgm:spPr/>
    </dgm:pt>
    <dgm:pt modelId="{CFD05A0F-6398-4487-B840-88371BB7E212}" type="pres">
      <dgm:prSet presAssocID="{0D5770F4-4E6B-4707-A7EB-1C14730EF58A}" presName="compNode" presStyleCnt="0"/>
      <dgm:spPr/>
    </dgm:pt>
    <dgm:pt modelId="{40BCD1AE-47C9-4F3F-800B-06E91C533E97}" type="pres">
      <dgm:prSet presAssocID="{0D5770F4-4E6B-4707-A7EB-1C14730EF58A}" presName="iconBgRect" presStyleLbl="bgShp" presStyleIdx="2" presStyleCnt="4"/>
      <dgm:spPr/>
    </dgm:pt>
    <dgm:pt modelId="{346C0794-14F3-4C2A-996C-55D6032F4D5C}" type="pres">
      <dgm:prSet presAssocID="{0D5770F4-4E6B-4707-A7EB-1C14730EF58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with solid fill"/>
        </a:ext>
      </dgm:extLst>
    </dgm:pt>
    <dgm:pt modelId="{CD0F249B-7BFE-4686-B02B-8B64B515E27C}" type="pres">
      <dgm:prSet presAssocID="{0D5770F4-4E6B-4707-A7EB-1C14730EF58A}" presName="spaceRect" presStyleCnt="0"/>
      <dgm:spPr/>
    </dgm:pt>
    <dgm:pt modelId="{8C04E597-15E4-4A73-AB15-2EB8638A09BA}" type="pres">
      <dgm:prSet presAssocID="{0D5770F4-4E6B-4707-A7EB-1C14730EF58A}" presName="textRect" presStyleLbl="revTx" presStyleIdx="2" presStyleCnt="4">
        <dgm:presLayoutVars>
          <dgm:chMax val="1"/>
          <dgm:chPref val="1"/>
        </dgm:presLayoutVars>
      </dgm:prSet>
      <dgm:spPr/>
    </dgm:pt>
    <dgm:pt modelId="{D1B2A2D4-BC15-45E1-91CA-B2E3AAC1D22B}" type="pres">
      <dgm:prSet presAssocID="{1DD7AA49-8899-49AA-827B-BE4883E697A7}" presName="sibTrans" presStyleLbl="sibTrans2D1" presStyleIdx="0" presStyleCnt="0"/>
      <dgm:spPr/>
    </dgm:pt>
    <dgm:pt modelId="{47BE304C-6FB1-49D0-9AFA-6D0D8F3AFD34}" type="pres">
      <dgm:prSet presAssocID="{F5FF7E9A-7D9D-4BB1-A577-B835FE528AB9}" presName="compNode" presStyleCnt="0"/>
      <dgm:spPr/>
    </dgm:pt>
    <dgm:pt modelId="{677F6C42-B4C0-4AB6-B495-D96DCE01C44F}" type="pres">
      <dgm:prSet presAssocID="{F5FF7E9A-7D9D-4BB1-A577-B835FE528AB9}" presName="iconBgRect" presStyleLbl="bgShp" presStyleIdx="3" presStyleCnt="4"/>
      <dgm:spPr/>
    </dgm:pt>
    <dgm:pt modelId="{758CB6DF-B1E6-4784-BED2-9749AE93C72E}" type="pres">
      <dgm:prSet presAssocID="{F5FF7E9A-7D9D-4BB1-A577-B835FE528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
        </a:ext>
      </dgm:extLst>
    </dgm:pt>
    <dgm:pt modelId="{CE6C869B-D9E3-4204-985B-BEC2173C11FC}" type="pres">
      <dgm:prSet presAssocID="{F5FF7E9A-7D9D-4BB1-A577-B835FE528AB9}" presName="spaceRect" presStyleCnt="0"/>
      <dgm:spPr/>
    </dgm:pt>
    <dgm:pt modelId="{E3CDE3C6-202A-4DF7-8E84-30682392B630}" type="pres">
      <dgm:prSet presAssocID="{F5FF7E9A-7D9D-4BB1-A577-B835FE528AB9}" presName="textRect" presStyleLbl="revTx" presStyleIdx="3" presStyleCnt="4">
        <dgm:presLayoutVars>
          <dgm:chMax val="1"/>
          <dgm:chPref val="1"/>
        </dgm:presLayoutVars>
      </dgm:prSet>
      <dgm:spPr/>
    </dgm:pt>
  </dgm:ptLst>
  <dgm:cxnLst>
    <dgm:cxn modelId="{CE485F13-E4EF-49B1-B733-92E2A05BC73F}" type="presOf" srcId="{6D0AE946-7585-4620-BA7E-338FFE8934DB}" destId="{B686C68B-6F93-4D1C-B53B-CD3365D0CD39}" srcOrd="0" destOrd="0" presId="urn:microsoft.com/office/officeart/2018/2/layout/IconCircleList"/>
    <dgm:cxn modelId="{E83E851F-0F56-4432-962E-B1FB97E8EDC8}" type="presOf" srcId="{6194FAD5-2A9A-4563-A64A-C67E0C5524AA}" destId="{9FD042AA-4EB7-44B2-8BFF-30E34501D4F3}" srcOrd="0" destOrd="0" presId="urn:microsoft.com/office/officeart/2018/2/layout/IconCircleList"/>
    <dgm:cxn modelId="{F2277F2A-2860-4862-9FA1-285A66FDC259}" srcId="{DEA1E669-825C-46FB-A93B-574553609BB2}" destId="{6D0AE946-7585-4620-BA7E-338FFE8934DB}" srcOrd="0" destOrd="0" parTransId="{4606D557-4B35-4332-BFDA-3F6B0764414D}" sibTransId="{E54A0D84-F9B9-4A09-96E4-706889097939}"/>
    <dgm:cxn modelId="{443E992A-01B5-467C-A0B5-926821BDD6F8}" srcId="{DEA1E669-825C-46FB-A93B-574553609BB2}" destId="{0D5770F4-4E6B-4707-A7EB-1C14730EF58A}" srcOrd="2" destOrd="0" parTransId="{0B47B5D5-A221-4978-AD5B-463DA34961EF}" sibTransId="{1DD7AA49-8899-49AA-827B-BE4883E697A7}"/>
    <dgm:cxn modelId="{5CA67867-996C-48E7-B6DF-299C087AC26F}" type="presOf" srcId="{F5FF7E9A-7D9D-4BB1-A577-B835FE528AB9}" destId="{E3CDE3C6-202A-4DF7-8E84-30682392B630}" srcOrd="0" destOrd="0" presId="urn:microsoft.com/office/officeart/2018/2/layout/IconCircleList"/>
    <dgm:cxn modelId="{E3F63E51-56F6-46D2-B267-6079095DA9E0}" type="presOf" srcId="{DEA1E669-825C-46FB-A93B-574553609BB2}" destId="{9DA6715F-640D-43C7-9154-BC0086ED6DC9}" srcOrd="0" destOrd="0" presId="urn:microsoft.com/office/officeart/2018/2/layout/IconCircleList"/>
    <dgm:cxn modelId="{08329B86-F6D5-4F5F-9E0D-B5F5D6CF8AD9}" type="presOf" srcId="{AD8C26BB-F091-42A9-89A2-501C0F7BC58C}" destId="{1CB42AF6-6769-40FF-B1AA-052A7E68938A}" srcOrd="0" destOrd="0" presId="urn:microsoft.com/office/officeart/2018/2/layout/IconCircleList"/>
    <dgm:cxn modelId="{9BE97992-07E1-4A37-BE49-DD03D0DD4125}" srcId="{DEA1E669-825C-46FB-A93B-574553609BB2}" destId="{F5FF7E9A-7D9D-4BB1-A577-B835FE528AB9}" srcOrd="3" destOrd="0" parTransId="{FD17CB36-0142-4AC0-A401-91E1DEAB85FA}" sibTransId="{3037EF1D-B1B0-4203-BFED-29C11BB1FDE0}"/>
    <dgm:cxn modelId="{744976B6-8539-4F6E-B883-2612730128BA}" srcId="{DEA1E669-825C-46FB-A93B-574553609BB2}" destId="{AD8C26BB-F091-42A9-89A2-501C0F7BC58C}" srcOrd="1" destOrd="0" parTransId="{BD8022DF-5BB3-40E1-9013-61004C8DE98A}" sibTransId="{6194FAD5-2A9A-4563-A64A-C67E0C5524AA}"/>
    <dgm:cxn modelId="{747663C8-1B76-49FF-82B2-3F6B250A375F}" type="presOf" srcId="{0D5770F4-4E6B-4707-A7EB-1C14730EF58A}" destId="{8C04E597-15E4-4A73-AB15-2EB8638A09BA}" srcOrd="0" destOrd="0" presId="urn:microsoft.com/office/officeart/2018/2/layout/IconCircleList"/>
    <dgm:cxn modelId="{657BE2D2-6310-4281-BF8A-2C4D81B4FA32}" type="presOf" srcId="{1DD7AA49-8899-49AA-827B-BE4883E697A7}" destId="{D1B2A2D4-BC15-45E1-91CA-B2E3AAC1D22B}" srcOrd="0" destOrd="0" presId="urn:microsoft.com/office/officeart/2018/2/layout/IconCircleList"/>
    <dgm:cxn modelId="{512059EF-3B4B-4064-BD92-DE2C425D05D0}" type="presOf" srcId="{E54A0D84-F9B9-4A09-96E4-706889097939}" destId="{E3066F81-3F30-4D92-9BB9-EBEEBD9DB920}" srcOrd="0" destOrd="0" presId="urn:microsoft.com/office/officeart/2018/2/layout/IconCircleList"/>
    <dgm:cxn modelId="{0359F482-0823-4B74-B9B0-8741BF68C9A8}" type="presParOf" srcId="{9DA6715F-640D-43C7-9154-BC0086ED6DC9}" destId="{1C0B38A8-94EB-4211-9406-35EC8CC38A90}" srcOrd="0" destOrd="0" presId="urn:microsoft.com/office/officeart/2018/2/layout/IconCircleList"/>
    <dgm:cxn modelId="{0FB81446-4ACC-4877-979E-3ECE29BF9053}" type="presParOf" srcId="{1C0B38A8-94EB-4211-9406-35EC8CC38A90}" destId="{1137F20E-22F1-4EDA-99A5-1A3BB458D35C}" srcOrd="0" destOrd="0" presId="urn:microsoft.com/office/officeart/2018/2/layout/IconCircleList"/>
    <dgm:cxn modelId="{3BC97CB6-25E9-4E85-ABFB-D31951A2B289}" type="presParOf" srcId="{1137F20E-22F1-4EDA-99A5-1A3BB458D35C}" destId="{9059EB0D-F4C6-4003-ABE3-C68A54CA9B1F}" srcOrd="0" destOrd="0" presId="urn:microsoft.com/office/officeart/2018/2/layout/IconCircleList"/>
    <dgm:cxn modelId="{2DA60777-F044-4187-97A8-0D028FC76A8B}" type="presParOf" srcId="{1137F20E-22F1-4EDA-99A5-1A3BB458D35C}" destId="{77F01684-B801-4CEE-B6FB-ACAE1596906B}" srcOrd="1" destOrd="0" presId="urn:microsoft.com/office/officeart/2018/2/layout/IconCircleList"/>
    <dgm:cxn modelId="{1EFA4090-640F-4A93-836C-B2ECD50D42E3}" type="presParOf" srcId="{1137F20E-22F1-4EDA-99A5-1A3BB458D35C}" destId="{54E3360F-12A9-47B4-AB14-42C7B107DE0D}" srcOrd="2" destOrd="0" presId="urn:microsoft.com/office/officeart/2018/2/layout/IconCircleList"/>
    <dgm:cxn modelId="{FF90B647-B251-48B5-A160-123E46666D91}" type="presParOf" srcId="{1137F20E-22F1-4EDA-99A5-1A3BB458D35C}" destId="{B686C68B-6F93-4D1C-B53B-CD3365D0CD39}" srcOrd="3" destOrd="0" presId="urn:microsoft.com/office/officeart/2018/2/layout/IconCircleList"/>
    <dgm:cxn modelId="{2C62E2EC-CEF8-40CF-AEC5-710A2E5D0F40}" type="presParOf" srcId="{1C0B38A8-94EB-4211-9406-35EC8CC38A90}" destId="{E3066F81-3F30-4D92-9BB9-EBEEBD9DB920}" srcOrd="1" destOrd="0" presId="urn:microsoft.com/office/officeart/2018/2/layout/IconCircleList"/>
    <dgm:cxn modelId="{A8164039-A9E0-48A5-95B7-B9DB96CBF49A}" type="presParOf" srcId="{1C0B38A8-94EB-4211-9406-35EC8CC38A90}" destId="{4902C098-22BD-45D8-91C5-4B666C9A7A22}" srcOrd="2" destOrd="0" presId="urn:microsoft.com/office/officeart/2018/2/layout/IconCircleList"/>
    <dgm:cxn modelId="{9CA2B3E9-D266-4EEA-853B-EBAFEF2E4E05}" type="presParOf" srcId="{4902C098-22BD-45D8-91C5-4B666C9A7A22}" destId="{833A2A14-E3E9-427E-9BCA-D4CD982D5E69}" srcOrd="0" destOrd="0" presId="urn:microsoft.com/office/officeart/2018/2/layout/IconCircleList"/>
    <dgm:cxn modelId="{7758B6F9-E443-4762-99A2-3E6CF5EEF7FF}" type="presParOf" srcId="{4902C098-22BD-45D8-91C5-4B666C9A7A22}" destId="{6FF476DA-E335-48E5-957E-22385C6A0D41}" srcOrd="1" destOrd="0" presId="urn:microsoft.com/office/officeart/2018/2/layout/IconCircleList"/>
    <dgm:cxn modelId="{72F9A5B6-39BF-441C-87E1-B0A1CF37384D}" type="presParOf" srcId="{4902C098-22BD-45D8-91C5-4B666C9A7A22}" destId="{51DE1BC7-7998-46EE-84E4-5E23057181D7}" srcOrd="2" destOrd="0" presId="urn:microsoft.com/office/officeart/2018/2/layout/IconCircleList"/>
    <dgm:cxn modelId="{5ACD6AA7-D6CE-4822-8AB0-11130C2C390B}" type="presParOf" srcId="{4902C098-22BD-45D8-91C5-4B666C9A7A22}" destId="{1CB42AF6-6769-40FF-B1AA-052A7E68938A}" srcOrd="3" destOrd="0" presId="urn:microsoft.com/office/officeart/2018/2/layout/IconCircleList"/>
    <dgm:cxn modelId="{6EA6F6B0-AFEC-44D4-81E3-CE519B997D2F}" type="presParOf" srcId="{1C0B38A8-94EB-4211-9406-35EC8CC38A90}" destId="{9FD042AA-4EB7-44B2-8BFF-30E34501D4F3}" srcOrd="3" destOrd="0" presId="urn:microsoft.com/office/officeart/2018/2/layout/IconCircleList"/>
    <dgm:cxn modelId="{06BBE9BD-4A02-48A4-A451-80BE49644327}" type="presParOf" srcId="{1C0B38A8-94EB-4211-9406-35EC8CC38A90}" destId="{CFD05A0F-6398-4487-B840-88371BB7E212}" srcOrd="4" destOrd="0" presId="urn:microsoft.com/office/officeart/2018/2/layout/IconCircleList"/>
    <dgm:cxn modelId="{74B515E7-2061-4843-BABA-ED1923B14F1B}" type="presParOf" srcId="{CFD05A0F-6398-4487-B840-88371BB7E212}" destId="{40BCD1AE-47C9-4F3F-800B-06E91C533E97}" srcOrd="0" destOrd="0" presId="urn:microsoft.com/office/officeart/2018/2/layout/IconCircleList"/>
    <dgm:cxn modelId="{13B7D1D5-41BA-4915-AAA6-2DAF921F310C}" type="presParOf" srcId="{CFD05A0F-6398-4487-B840-88371BB7E212}" destId="{346C0794-14F3-4C2A-996C-55D6032F4D5C}" srcOrd="1" destOrd="0" presId="urn:microsoft.com/office/officeart/2018/2/layout/IconCircleList"/>
    <dgm:cxn modelId="{4AC36C41-9F1C-4667-B05A-A45F29E37B3F}" type="presParOf" srcId="{CFD05A0F-6398-4487-B840-88371BB7E212}" destId="{CD0F249B-7BFE-4686-B02B-8B64B515E27C}" srcOrd="2" destOrd="0" presId="urn:microsoft.com/office/officeart/2018/2/layout/IconCircleList"/>
    <dgm:cxn modelId="{B7FAF3F9-B308-472D-A059-3121D173B233}" type="presParOf" srcId="{CFD05A0F-6398-4487-B840-88371BB7E212}" destId="{8C04E597-15E4-4A73-AB15-2EB8638A09BA}" srcOrd="3" destOrd="0" presId="urn:microsoft.com/office/officeart/2018/2/layout/IconCircleList"/>
    <dgm:cxn modelId="{6B3E3EE5-DDF9-47EE-8D16-D44BA210CD0F}" type="presParOf" srcId="{1C0B38A8-94EB-4211-9406-35EC8CC38A90}" destId="{D1B2A2D4-BC15-45E1-91CA-B2E3AAC1D22B}" srcOrd="5" destOrd="0" presId="urn:microsoft.com/office/officeart/2018/2/layout/IconCircleList"/>
    <dgm:cxn modelId="{D24B572B-D24F-4C5B-82E7-7BC29F051478}" type="presParOf" srcId="{1C0B38A8-94EB-4211-9406-35EC8CC38A90}" destId="{47BE304C-6FB1-49D0-9AFA-6D0D8F3AFD34}" srcOrd="6" destOrd="0" presId="urn:microsoft.com/office/officeart/2018/2/layout/IconCircleList"/>
    <dgm:cxn modelId="{56E11AED-9849-4A53-8EF9-F385624D379C}" type="presParOf" srcId="{47BE304C-6FB1-49D0-9AFA-6D0D8F3AFD34}" destId="{677F6C42-B4C0-4AB6-B495-D96DCE01C44F}" srcOrd="0" destOrd="0" presId="urn:microsoft.com/office/officeart/2018/2/layout/IconCircleList"/>
    <dgm:cxn modelId="{6923EC68-C882-4C38-BF19-8748F122B28A}" type="presParOf" srcId="{47BE304C-6FB1-49D0-9AFA-6D0D8F3AFD34}" destId="{758CB6DF-B1E6-4784-BED2-9749AE93C72E}" srcOrd="1" destOrd="0" presId="urn:microsoft.com/office/officeart/2018/2/layout/IconCircleList"/>
    <dgm:cxn modelId="{5B91359F-0FEF-47CC-B525-5AEBACC395F3}" type="presParOf" srcId="{47BE304C-6FB1-49D0-9AFA-6D0D8F3AFD34}" destId="{CE6C869B-D9E3-4204-985B-BEC2173C11FC}" srcOrd="2" destOrd="0" presId="urn:microsoft.com/office/officeart/2018/2/layout/IconCircleList"/>
    <dgm:cxn modelId="{6A5D8BEC-5771-4026-9B70-1CDAC326E93A}" type="presParOf" srcId="{47BE304C-6FB1-49D0-9AFA-6D0D8F3AFD34}" destId="{E3CDE3C6-202A-4DF7-8E84-30682392B630}" srcOrd="3" destOrd="0" presId="urn:microsoft.com/office/officeart/2018/2/layout/IconCircle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5D1E-14DA-4A26-9215-52EDFACD870C}">
      <dsp:nvSpPr>
        <dsp:cNvPr id="0" name=""/>
        <dsp:cNvSpPr/>
      </dsp:nvSpPr>
      <dsp:spPr>
        <a:xfrm>
          <a:off x="147205"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0174-CAAF-4237-B6AA-E50D1F28ACA5}">
      <dsp:nvSpPr>
        <dsp:cNvPr id="0" name=""/>
        <dsp:cNvSpPr/>
      </dsp:nvSpPr>
      <dsp:spPr>
        <a:xfrm>
          <a:off x="420688" y="375874"/>
          <a:ext cx="755333" cy="755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9EC49F-3B7E-4494-9985-99D43B1A958E}">
      <dsp:nvSpPr>
        <dsp:cNvPr id="0" name=""/>
        <dsp:cNvSpPr/>
      </dsp:nvSpPr>
      <dsp:spPr>
        <a:xfrm>
          <a:off x="1728569"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Personnel Scheduling</a:t>
          </a:r>
        </a:p>
      </dsp:txBody>
      <dsp:txXfrm>
        <a:off x="1728569" y="102391"/>
        <a:ext cx="3069706" cy="1302299"/>
      </dsp:txXfrm>
    </dsp:sp>
    <dsp:sp modelId="{3D6729E7-353E-447F-A5BB-59CA3CB48E27}">
      <dsp:nvSpPr>
        <dsp:cNvPr id="0" name=""/>
        <dsp:cNvSpPr/>
      </dsp:nvSpPr>
      <dsp:spPr>
        <a:xfrm>
          <a:off x="5333149"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B94C2-AC1F-4CE8-84C5-063A8A7B7434}">
      <dsp:nvSpPr>
        <dsp:cNvPr id="0" name=""/>
        <dsp:cNvSpPr/>
      </dsp:nvSpPr>
      <dsp:spPr>
        <a:xfrm>
          <a:off x="5606631" y="375874"/>
          <a:ext cx="755333" cy="755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D74B7-832B-4A01-A6B1-D92A3D327ECB}">
      <dsp:nvSpPr>
        <dsp:cNvPr id="0" name=""/>
        <dsp:cNvSpPr/>
      </dsp:nvSpPr>
      <dsp:spPr>
        <a:xfrm>
          <a:off x="6914512"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Task Assignment</a:t>
          </a:r>
        </a:p>
      </dsp:txBody>
      <dsp:txXfrm>
        <a:off x="6914512" y="102391"/>
        <a:ext cx="3069706" cy="1302299"/>
      </dsp:txXfrm>
    </dsp:sp>
    <dsp:sp modelId="{1E94FA08-701A-4198-9D6B-C0B5623F2373}">
      <dsp:nvSpPr>
        <dsp:cNvPr id="0" name=""/>
        <dsp:cNvSpPr/>
      </dsp:nvSpPr>
      <dsp:spPr>
        <a:xfrm>
          <a:off x="147205"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9B2A4-F5E9-4BDB-9E30-A158BAD25B6E}">
      <dsp:nvSpPr>
        <dsp:cNvPr id="0" name=""/>
        <dsp:cNvSpPr/>
      </dsp:nvSpPr>
      <dsp:spPr>
        <a:xfrm>
          <a:off x="420688" y="2253590"/>
          <a:ext cx="755333" cy="755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1AB88-EC41-42E2-B912-39A8F29DBFB5}">
      <dsp:nvSpPr>
        <dsp:cNvPr id="0" name=""/>
        <dsp:cNvSpPr/>
      </dsp:nvSpPr>
      <dsp:spPr>
        <a:xfrm>
          <a:off x="1728569"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Self Driving Cars</a:t>
          </a:r>
        </a:p>
      </dsp:txBody>
      <dsp:txXfrm>
        <a:off x="1728569" y="1980107"/>
        <a:ext cx="3069706" cy="1302299"/>
      </dsp:txXfrm>
    </dsp:sp>
    <dsp:sp modelId="{7B60DE1E-DC91-46EA-8823-9B1105AA4BF1}">
      <dsp:nvSpPr>
        <dsp:cNvPr id="0" name=""/>
        <dsp:cNvSpPr/>
      </dsp:nvSpPr>
      <dsp:spPr>
        <a:xfrm>
          <a:off x="5333149"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4A10F-ACFD-4F30-AB76-E7EA353021AD}">
      <dsp:nvSpPr>
        <dsp:cNvPr id="0" name=""/>
        <dsp:cNvSpPr/>
      </dsp:nvSpPr>
      <dsp:spPr>
        <a:xfrm>
          <a:off x="5606631" y="2253590"/>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24AF91-E89E-4AA8-880B-EBE612272264}">
      <dsp:nvSpPr>
        <dsp:cNvPr id="0" name=""/>
        <dsp:cNvSpPr/>
      </dsp:nvSpPr>
      <dsp:spPr>
        <a:xfrm>
          <a:off x="6914512"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Facility Location and Workforce Planning</a:t>
          </a:r>
        </a:p>
      </dsp:txBody>
      <dsp:txXfrm>
        <a:off x="6914512" y="1980107"/>
        <a:ext cx="3069706" cy="130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9EB0D-F4C6-4003-ABE3-C68A54CA9B1F}">
      <dsp:nvSpPr>
        <dsp:cNvPr id="0" name=""/>
        <dsp:cNvSpPr/>
      </dsp:nvSpPr>
      <dsp:spPr>
        <a:xfrm>
          <a:off x="147205"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01684-B801-4CEE-B6FB-ACAE1596906B}">
      <dsp:nvSpPr>
        <dsp:cNvPr id="0" name=""/>
        <dsp:cNvSpPr/>
      </dsp:nvSpPr>
      <dsp:spPr>
        <a:xfrm>
          <a:off x="420688" y="485573"/>
          <a:ext cx="755333" cy="7553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6C68B-6F93-4D1C-B53B-CD3365D0CD39}">
      <dsp:nvSpPr>
        <dsp:cNvPr id="0" name=""/>
        <dsp:cNvSpPr/>
      </dsp:nvSpPr>
      <dsp:spPr>
        <a:xfrm>
          <a:off x="1728569"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Brute Force</a:t>
          </a:r>
        </a:p>
      </dsp:txBody>
      <dsp:txXfrm>
        <a:off x="1728569" y="212090"/>
        <a:ext cx="3069706" cy="1302299"/>
      </dsp:txXfrm>
    </dsp:sp>
    <dsp:sp modelId="{833A2A14-E3E9-427E-9BCA-D4CD982D5E69}">
      <dsp:nvSpPr>
        <dsp:cNvPr id="0" name=""/>
        <dsp:cNvSpPr/>
      </dsp:nvSpPr>
      <dsp:spPr>
        <a:xfrm>
          <a:off x="5333149"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76DA-E335-48E5-957E-22385C6A0D41}">
      <dsp:nvSpPr>
        <dsp:cNvPr id="0" name=""/>
        <dsp:cNvSpPr/>
      </dsp:nvSpPr>
      <dsp:spPr>
        <a:xfrm>
          <a:off x="5606631" y="485573"/>
          <a:ext cx="755333" cy="7553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42AF6-6769-40FF-B1AA-052A7E68938A}">
      <dsp:nvSpPr>
        <dsp:cNvPr id="0" name=""/>
        <dsp:cNvSpPr/>
      </dsp:nvSpPr>
      <dsp:spPr>
        <a:xfrm>
          <a:off x="6914512"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Greedy</a:t>
          </a:r>
        </a:p>
      </dsp:txBody>
      <dsp:txXfrm>
        <a:off x="6914512" y="212090"/>
        <a:ext cx="3069706" cy="1302299"/>
      </dsp:txXfrm>
    </dsp:sp>
    <dsp:sp modelId="{40BCD1AE-47C9-4F3F-800B-06E91C533E97}">
      <dsp:nvSpPr>
        <dsp:cNvPr id="0" name=""/>
        <dsp:cNvSpPr/>
      </dsp:nvSpPr>
      <dsp:spPr>
        <a:xfrm>
          <a:off x="147205"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C0794-14F3-4C2A-996C-55D6032F4D5C}">
      <dsp:nvSpPr>
        <dsp:cNvPr id="0" name=""/>
        <dsp:cNvSpPr/>
      </dsp:nvSpPr>
      <dsp:spPr>
        <a:xfrm>
          <a:off x="420688" y="2408225"/>
          <a:ext cx="755333" cy="7553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4E597-15E4-4A73-AB15-2EB8638A09BA}">
      <dsp:nvSpPr>
        <dsp:cNvPr id="0" name=""/>
        <dsp:cNvSpPr/>
      </dsp:nvSpPr>
      <dsp:spPr>
        <a:xfrm>
          <a:off x="1728569"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Hungarian</a:t>
          </a:r>
        </a:p>
      </dsp:txBody>
      <dsp:txXfrm>
        <a:off x="1728569" y="2134742"/>
        <a:ext cx="3069706" cy="1302299"/>
      </dsp:txXfrm>
    </dsp:sp>
    <dsp:sp modelId="{677F6C42-B4C0-4AB6-B495-D96DCE01C44F}">
      <dsp:nvSpPr>
        <dsp:cNvPr id="0" name=""/>
        <dsp:cNvSpPr/>
      </dsp:nvSpPr>
      <dsp:spPr>
        <a:xfrm>
          <a:off x="5333149"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B6DF-B1E6-4784-BED2-9749AE93C72E}">
      <dsp:nvSpPr>
        <dsp:cNvPr id="0" name=""/>
        <dsp:cNvSpPr/>
      </dsp:nvSpPr>
      <dsp:spPr>
        <a:xfrm>
          <a:off x="5606631" y="2408225"/>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DE3C6-202A-4DF7-8E84-30682392B630}">
      <dsp:nvSpPr>
        <dsp:cNvPr id="0" name=""/>
        <dsp:cNvSpPr/>
      </dsp:nvSpPr>
      <dsp:spPr>
        <a:xfrm>
          <a:off x="6914512"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Max Flow Reduction</a:t>
          </a:r>
        </a:p>
      </dsp:txBody>
      <dsp:txXfrm>
        <a:off x="6914512" y="2134742"/>
        <a:ext cx="3069706" cy="130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a:noFill/>
          <a:ln w="0">
            <a:noFill/>
          </a:ln>
        </p:spPr>
        <p:txBody>
          <a:bodyPr lIns="0" rIns="0" tIns="0" bIns="0" anchor="ctr">
            <a:noAutofit/>
          </a:bodyPr>
          <a:p>
            <a:pPr indent="0">
              <a:buNone/>
            </a:pPr>
            <a:endParaRPr b="0" lang="en-US" sz="1800" strike="noStrike" u="none">
              <a:solidFill>
                <a:schemeClr val="lt1"/>
              </a:solidFill>
              <a:uFillTx/>
              <a:latin typeface="Calibri"/>
            </a:endParaRPr>
          </a:p>
        </p:txBody>
      </p:sp>
      <p:sp>
        <p:nvSpPr>
          <p:cNvPr id="7" name="PlaceHolder 2"/>
          <p:cNvSpPr>
            <a:spLocks noGrp="1"/>
          </p:cNvSpPr>
          <p:nvPr>
            <p:ph type="subTitle"/>
          </p:nvPr>
        </p:nvSpPr>
        <p:spPr>
          <a:xfrm>
            <a:off x="685800" y="2142000"/>
            <a:ext cx="10131120" cy="364860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E7C3CF8-AE38-4EB4-BB5B-95EA62DDD69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C68FA0B-2BB5-414A-9646-682C0B76ABE5}"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28D38CD5-9381-452A-BB17-DE92A41E9862}"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BFDE6FF4-A787-4B8D-9A4A-36E951F958E6}"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a:noFill/>
          <a:ln w="0">
            <a:noFill/>
          </a:ln>
        </p:spPr>
        <p:txBody>
          <a:bodyPr lIns="0" rIns="0" tIns="0" bIns="0" anchor="ctr">
            <a:noAutofit/>
          </a:bodyPr>
          <a:p>
            <a:pPr indent="0">
              <a:buNone/>
            </a:pPr>
            <a:endParaRPr b="0" lang="en-US" sz="1800" strike="noStrike" u="none">
              <a:solidFill>
                <a:schemeClr val="lt1"/>
              </a:solidFill>
              <a:uFillTx/>
              <a:latin typeface="Calibri"/>
            </a:endParaRPr>
          </a:p>
        </p:txBody>
      </p:sp>
      <p:sp>
        <p:nvSpPr>
          <p:cNvPr id="71" name="PlaceHolder 2"/>
          <p:cNvSpPr>
            <a:spLocks noGrp="1"/>
          </p:cNvSpPr>
          <p:nvPr>
            <p:ph type="subTitle"/>
          </p:nvPr>
        </p:nvSpPr>
        <p:spPr>
          <a:xfrm>
            <a:off x="685800" y="2142000"/>
            <a:ext cx="10131120" cy="364860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1F0A2612-D01B-4739-8DC9-5B1707BCDE1B}"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5800" y="609480"/>
            <a:ext cx="10131120" cy="1455840"/>
          </a:xfrm>
          <a:prstGeom prst="rect">
            <a:avLst/>
          </a:prstGeom>
          <a:noFill/>
          <a:ln w="0">
            <a:noFill/>
          </a:ln>
        </p:spPr>
        <p:txBody>
          <a:bodyPr lIns="0" rIns="0" tIns="0" bIns="0" anchor="ctr">
            <a:noAutofit/>
          </a:bodyPr>
          <a:p>
            <a:pPr indent="0">
              <a:buNone/>
            </a:pPr>
            <a:endParaRPr b="0" lang="en-US" sz="1800" strike="noStrike" u="none">
              <a:solidFill>
                <a:schemeClr val="lt1"/>
              </a:solidFill>
              <a:uFillTx/>
              <a:latin typeface="Calibri"/>
            </a:endParaRPr>
          </a:p>
        </p:txBody>
      </p:sp>
      <p:sp>
        <p:nvSpPr>
          <p:cNvPr id="73" name="PlaceHolder 2"/>
          <p:cNvSpPr>
            <a:spLocks noGrp="1"/>
          </p:cNvSpPr>
          <p:nvPr>
            <p:ph/>
          </p:nvPr>
        </p:nvSpPr>
        <p:spPr>
          <a:xfrm>
            <a:off x="685800" y="2142000"/>
            <a:ext cx="10131120" cy="3648600"/>
          </a:xfrm>
          <a:prstGeom prst="rect">
            <a:avLst/>
          </a:prstGeom>
          <a:noFill/>
          <a:ln w="0">
            <a:noFill/>
          </a:ln>
        </p:spPr>
        <p:txBody>
          <a:bodyPr lIns="0" rIns="0" tIns="0" bIns="0" anchor="t">
            <a:normAutofit/>
          </a:bodyPr>
          <a:p>
            <a:pPr indent="0">
              <a:spcBef>
                <a:spcPts val="1417"/>
              </a:spcBef>
              <a:buNone/>
            </a:pPr>
            <a:endParaRPr b="0" lang="en-US" sz="1800" strike="noStrike" u="none">
              <a:solidFill>
                <a:schemeClr val="lt1"/>
              </a:solidFill>
              <a:uFillTx/>
              <a:latin typeface="Calibri"/>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FE54FA53-8A09-41B6-BEAD-0135CD4480EC}"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D9175EE5-A486-4D75-A4F2-E2E7C5150E37}"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609480"/>
            <a:ext cx="10131120" cy="1455840"/>
          </a:xfrm>
          <a:prstGeom prst="rect">
            <a:avLst/>
          </a:prstGeom>
          <a:noFill/>
          <a:ln w="0">
            <a:noFill/>
          </a:ln>
        </p:spPr>
        <p:txBody>
          <a:bodyPr lIns="0" rIns="0" tIns="0" bIns="0" anchor="ctr">
            <a:noAutofit/>
          </a:bodyPr>
          <a:p>
            <a:pPr indent="0">
              <a:buNone/>
            </a:pPr>
            <a:endParaRPr b="0" lang="en-US" sz="1800" strike="noStrike" u="none">
              <a:solidFill>
                <a:schemeClr val="lt1"/>
              </a:solidFill>
              <a:uFillTx/>
              <a:latin typeface="Calibri"/>
            </a:endParaRPr>
          </a:p>
        </p:txBody>
      </p:sp>
      <p:sp>
        <p:nvSpPr>
          <p:cNvPr id="88" name="PlaceHolder 2"/>
          <p:cNvSpPr>
            <a:spLocks noGrp="1"/>
          </p:cNvSpPr>
          <p:nvPr>
            <p:ph/>
          </p:nvPr>
        </p:nvSpPr>
        <p:spPr>
          <a:xfrm>
            <a:off x="685800" y="2142000"/>
            <a:ext cx="4943880" cy="3648600"/>
          </a:xfrm>
          <a:prstGeom prst="rect">
            <a:avLst/>
          </a:prstGeom>
          <a:noFill/>
          <a:ln w="0">
            <a:noFill/>
          </a:ln>
        </p:spPr>
        <p:txBody>
          <a:bodyPr lIns="0" rIns="0" tIns="0" bIns="0" anchor="t">
            <a:normAutofit/>
          </a:bodyPr>
          <a:p>
            <a:pPr indent="0">
              <a:spcBef>
                <a:spcPts val="1417"/>
              </a:spcBef>
              <a:buNone/>
            </a:pPr>
            <a:endParaRPr b="0" lang="en-US" sz="1800" strike="noStrike" u="none">
              <a:solidFill>
                <a:schemeClr val="lt1"/>
              </a:solidFill>
              <a:uFillTx/>
              <a:latin typeface="Calibri"/>
            </a:endParaRPr>
          </a:p>
        </p:txBody>
      </p:sp>
      <p:sp>
        <p:nvSpPr>
          <p:cNvPr id="89" name="PlaceHolder 3"/>
          <p:cNvSpPr>
            <a:spLocks noGrp="1"/>
          </p:cNvSpPr>
          <p:nvPr>
            <p:ph/>
          </p:nvPr>
        </p:nvSpPr>
        <p:spPr>
          <a:xfrm>
            <a:off x="5877360" y="2142000"/>
            <a:ext cx="4943880" cy="3648600"/>
          </a:xfrm>
          <a:prstGeom prst="rect">
            <a:avLst/>
          </a:prstGeom>
          <a:noFill/>
          <a:ln w="0">
            <a:noFill/>
          </a:ln>
        </p:spPr>
        <p:txBody>
          <a:bodyPr lIns="0" rIns="0" tIns="0" bIns="0" anchor="t">
            <a:normAutofit/>
          </a:bodyPr>
          <a:p>
            <a:pPr indent="0">
              <a:spcBef>
                <a:spcPts val="1417"/>
              </a:spcBef>
              <a:buNone/>
            </a:pPr>
            <a:endParaRPr b="0" lang="en-US" sz="1800" strike="noStrike" u="none">
              <a:solidFill>
                <a:schemeClr val="lt1"/>
              </a:solidFill>
              <a:uFillTx/>
              <a:latin typeface="Calibri"/>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E3C62621-5487-4037-885A-A8E485E18D75}"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CF7A687F-7440-41A2-BC5B-16580C2316F6}"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85800" y="609480"/>
            <a:ext cx="10131120" cy="1455840"/>
          </a:xfrm>
          <a:prstGeom prst="rect">
            <a:avLst/>
          </a:prstGeom>
          <a:noFill/>
          <a:ln w="0">
            <a:noFill/>
          </a:ln>
        </p:spPr>
        <p:txBody>
          <a:bodyPr lIns="0" rIns="0" tIns="0" bIns="0" anchor="ctr">
            <a:noAutofit/>
          </a:bodyPr>
          <a:p>
            <a:pPr indent="0">
              <a:buNone/>
            </a:pPr>
            <a:endParaRPr b="0" lang="en-US" sz="1800" strike="noStrike" u="none">
              <a:solidFill>
                <a:schemeClr val="lt1"/>
              </a:solidFill>
              <a:uFillTx/>
              <a:latin typeface="Calibri"/>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45288132-8D15-4BE3-B53B-2E9DA4B90ED1}"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D7427F6B-DCC6-4557-9120-EFEE90E364BE}"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CDF8DD2-ACF8-4DB9-BC11-F2604C3EC4F7}"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31477848-56DD-4F9D-80B6-DF539325293A}"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F0C90722-9583-49ED-B706-5B184EE903D0}" type="slidenum">
              <a:t>&lt;#&gt;</a:t>
            </a:fld>
          </a:p>
        </p:txBody>
      </p:sp>
      <p:sp>
        <p:nvSpPr>
          <p:cNvPr id="4" name="PlaceHolder 3"/>
          <p:cNvSpPr>
            <a:spLocks noGrp="1"/>
          </p:cNvSpPr>
          <p:nvPr>
            <p:ph type="dt" idx="4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91EF072-4E11-4297-907B-32DC862D48D8}"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D7C196A-5065-4052-BEA5-665DBC374A1D}"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63E0578-FF46-4A0A-B5A5-A76CF06E092E}"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Name Card">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B88842EF-0DD6-45E9-9404-FEBB306A5ECD}"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ue or Fals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20D35D0D-0EB6-4961-9F9E-F4CD4CF3F2AC}"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3DBE7553-F9DB-49D4-9384-DABAA904B51D}"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23EDFD14-3905-4465-8E2F-6512C242DC7E}"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15.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16.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jpeg"/><Relationship Id="rId3" Type="http://schemas.openxmlformats.org/officeDocument/2006/relationships/slideLayout" Target="../slideLayouts/slideLayout17.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1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19.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20.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2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8520" cy="6855840"/>
          </a:xfrm>
          <a:prstGeom prst="rect">
            <a:avLst/>
          </a:prstGeom>
          <a:noFill/>
          <a:ln w="0">
            <a:noFill/>
          </a:ln>
        </p:spPr>
      </p:pic>
      <p:sp>
        <p:nvSpPr>
          <p:cNvPr id="1" name="PlaceHolder 1"/>
          <p:cNvSpPr>
            <a:spLocks noGrp="1"/>
          </p:cNvSpPr>
          <p:nvPr>
            <p:ph type="title"/>
          </p:nvPr>
        </p:nvSpPr>
        <p:spPr>
          <a:xfrm>
            <a:off x="3962520" y="1964160"/>
            <a:ext cx="7197480" cy="2421000"/>
          </a:xfrm>
          <a:prstGeom prst="rect">
            <a:avLst/>
          </a:prstGeom>
          <a:noFill/>
          <a:ln w="0">
            <a:noFill/>
          </a:ln>
        </p:spPr>
        <p:txBody>
          <a:bodyPr lIns="91440" rIns="91440" tIns="45720" bIns="45720" anchor="b">
            <a:normAutofit/>
          </a:bodyPr>
          <a:p>
            <a:pPr indent="0" algn="r" defTabSz="457200">
              <a:lnSpc>
                <a:spcPct val="100000"/>
              </a:lnSpc>
              <a:buNone/>
            </a:pPr>
            <a:r>
              <a:rPr b="0" lang="en-US" sz="4800" strike="noStrike" u="none" cap="all">
                <a:solidFill>
                  <a:schemeClr val="lt1"/>
                </a:solidFill>
                <a:uFillTx/>
                <a:latin typeface="Calibri Light"/>
              </a:rPr>
              <a:t>Click to edit Master title style</a:t>
            </a:r>
            <a:endParaRPr b="0" lang="en-US" sz="4800" strike="noStrike" u="none">
              <a:solidFill>
                <a:schemeClr val="lt1"/>
              </a:solidFill>
              <a:uFillTx/>
              <a:latin typeface="Calibri"/>
            </a:endParaRPr>
          </a:p>
        </p:txBody>
      </p:sp>
      <p:sp>
        <p:nvSpPr>
          <p:cNvPr id="2" name="PlaceHolder 2"/>
          <p:cNvSpPr>
            <a:spLocks noGrp="1"/>
          </p:cNvSpPr>
          <p:nvPr>
            <p:ph type="dt" idx="1"/>
          </p:nvPr>
        </p:nvSpPr>
        <p:spPr>
          <a:xfrm>
            <a:off x="893268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3" name="PlaceHolder 3"/>
          <p:cNvSpPr>
            <a:spLocks noGrp="1"/>
          </p:cNvSpPr>
          <p:nvPr>
            <p:ph type="ftr" idx="2"/>
          </p:nvPr>
        </p:nvSpPr>
        <p:spPr>
          <a:xfrm>
            <a:off x="3962520" y="5870520"/>
            <a:ext cx="489348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4" name="PlaceHolder 4"/>
          <p:cNvSpPr>
            <a:spLocks noGrp="1"/>
          </p:cNvSpPr>
          <p:nvPr>
            <p:ph type="sldNum" idx="3"/>
          </p:nvPr>
        </p:nvSpPr>
        <p:spPr>
          <a:xfrm>
            <a:off x="1060884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0B0DDA2B-BB01-4426-A133-D965DAC186BD}"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trike="noStrike" u="none">
                <a:solidFill>
                  <a:schemeClr val="lt1"/>
                </a:solidFill>
                <a:uFillTx/>
                <a:latin typeface="Calibri"/>
              </a:rPr>
              <a:t>Click to edit the outline text format</a:t>
            </a:r>
            <a:endParaRPr b="0" lang="en-US" sz="1800" strike="noStrike" u="none">
              <a:solidFill>
                <a:schemeClr val="lt1"/>
              </a:solidFill>
              <a:uFillTx/>
              <a:latin typeface="Calibri"/>
            </a:endParaRPr>
          </a:p>
          <a:p>
            <a:pPr lvl="1" marL="864000" indent="-324000">
              <a:spcBef>
                <a:spcPts val="1134"/>
              </a:spcBef>
              <a:buClr>
                <a:srgbClr val="ffffff"/>
              </a:buClr>
              <a:buSzPct val="75000"/>
              <a:buFont typeface="Symbol" charset="2"/>
              <a:buChar char=""/>
            </a:pPr>
            <a:r>
              <a:rPr b="0" lang="en-US" sz="1400" strike="noStrike" u="none">
                <a:solidFill>
                  <a:schemeClr val="lt1"/>
                </a:solidFill>
                <a:uFillTx/>
                <a:latin typeface="Calibri"/>
              </a:rPr>
              <a:t>Second Outline Level</a:t>
            </a:r>
            <a:endParaRPr b="0" lang="en-US" sz="1400" strike="noStrike" u="none">
              <a:solidFill>
                <a:schemeClr val="lt1"/>
              </a:solidFill>
              <a:uFillTx/>
              <a:latin typeface="Calibri"/>
            </a:endParaRPr>
          </a:p>
          <a:p>
            <a:pPr lvl="2" marL="1296000" indent="-288000">
              <a:spcBef>
                <a:spcPts val="850"/>
              </a:spcBef>
              <a:buClr>
                <a:srgbClr val="ffffff"/>
              </a:buClr>
              <a:buSzPct val="45000"/>
              <a:buFont typeface="Wingdings" charset="2"/>
              <a:buChar char=""/>
            </a:pPr>
            <a:r>
              <a:rPr b="0" lang="en-US" sz="1200" strike="noStrike" u="none">
                <a:solidFill>
                  <a:schemeClr val="lt1"/>
                </a:solidFill>
                <a:uFillTx/>
                <a:latin typeface="Calibri"/>
              </a:rPr>
              <a:t>Third Outline Level</a:t>
            </a:r>
            <a:endParaRPr b="0" lang="en-US" sz="1200" strike="noStrike" u="none">
              <a:solidFill>
                <a:schemeClr val="lt1"/>
              </a:solidFill>
              <a:uFillTx/>
              <a:latin typeface="Calibri"/>
            </a:endParaRPr>
          </a:p>
          <a:p>
            <a:pPr lvl="3" marL="1728000" indent="-216000">
              <a:spcBef>
                <a:spcPts val="567"/>
              </a:spcBef>
              <a:buClr>
                <a:srgbClr val="ffffff"/>
              </a:buClr>
              <a:buSzPct val="75000"/>
              <a:buFont typeface="Symbol" charset="2"/>
              <a:buChar char=""/>
            </a:pPr>
            <a:r>
              <a:rPr b="0" lang="en-US" sz="1200" strike="noStrike" u="none">
                <a:solidFill>
                  <a:schemeClr val="lt1"/>
                </a:solidFill>
                <a:uFillTx/>
                <a:latin typeface="Calibri"/>
              </a:rPr>
              <a:t>Fourth Outline Level</a:t>
            </a:r>
            <a:endParaRPr b="0" lang="en-US" sz="1200" strike="noStrike" u="none">
              <a:solidFill>
                <a:schemeClr val="lt1"/>
              </a:solidFill>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lt1"/>
                </a:solidFill>
                <a:uFillTx/>
                <a:latin typeface="Calibri"/>
              </a:rPr>
              <a:t>Fifth Outline Level</a:t>
            </a:r>
            <a:endParaRPr b="0" lang="en-US" sz="2000" strike="noStrike" u="none">
              <a:solidFill>
                <a:schemeClr val="lt1"/>
              </a:solidFill>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lt1"/>
                </a:solidFill>
                <a:uFillTx/>
                <a:latin typeface="Calibri"/>
              </a:rPr>
              <a:t>Sixth Outline Level</a:t>
            </a:r>
            <a:endParaRPr b="0" lang="en-US" sz="2000" strike="noStrike" u="none">
              <a:solidFill>
                <a:schemeClr val="lt1"/>
              </a:solidFill>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lt1"/>
                </a:solidFill>
                <a:uFillTx/>
                <a:latin typeface="Calibri"/>
              </a:rPr>
              <a:t>Seventh Outline Level</a:t>
            </a:r>
            <a:endParaRPr b="0" lang="en-US" sz="2000" strike="noStrike" u="none">
              <a:solidFill>
                <a:schemeClr val="lt1"/>
              </a:solidFill>
              <a:uFillTx/>
              <a:latin typeface="Calibri"/>
            </a:endParaRPr>
          </a:p>
        </p:txBody>
      </p:sp>
    </p:spTree>
  </p:cSld>
  <p:clrMap bg1="dk1" tx1="lt1" bg2="dk2" tx2="lt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64" name="Picture 6" descr="Celestia-R1---OverlayContentHD.png"/>
          <p:cNvPicPr/>
          <p:nvPr/>
        </p:nvPicPr>
        <p:blipFill>
          <a:blip r:embed="rId3"/>
          <a:stretch/>
        </p:blipFill>
        <p:spPr>
          <a:xfrm>
            <a:off x="0" y="0"/>
            <a:ext cx="12188520" cy="6855840"/>
          </a:xfrm>
          <a:prstGeom prst="rect">
            <a:avLst/>
          </a:prstGeom>
          <a:noFill/>
          <a:ln w="0">
            <a:noFill/>
          </a:ln>
        </p:spPr>
      </p:pic>
      <p:sp>
        <p:nvSpPr>
          <p:cNvPr id="65"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66" name="PlaceHolder 2"/>
          <p:cNvSpPr>
            <a:spLocks noGrp="1"/>
          </p:cNvSpPr>
          <p:nvPr>
            <p:ph type="body"/>
          </p:nvPr>
        </p:nvSpPr>
        <p:spPr>
          <a:xfrm>
            <a:off x="685800" y="2142000"/>
            <a:ext cx="10131120" cy="3648600"/>
          </a:xfrm>
          <a:prstGeom prst="rect">
            <a:avLst/>
          </a:prstGeom>
          <a:noFill/>
          <a:ln w="0">
            <a:noFill/>
          </a:ln>
        </p:spPr>
        <p:txBody>
          <a:bodyPr lIns="91440" rIns="91440" tIns="45720" bIns="45720" anchor="ctr">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67" name="PlaceHolder 3"/>
          <p:cNvSpPr>
            <a:spLocks noGrp="1"/>
          </p:cNvSpPr>
          <p:nvPr>
            <p:ph type="dt" idx="28"/>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68" name="PlaceHolder 4"/>
          <p:cNvSpPr>
            <a:spLocks noGrp="1"/>
          </p:cNvSpPr>
          <p:nvPr>
            <p:ph type="ftr" idx="29"/>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69" name="PlaceHolder 5"/>
          <p:cNvSpPr>
            <a:spLocks noGrp="1"/>
          </p:cNvSpPr>
          <p:nvPr>
            <p:ph type="sldNum" idx="30"/>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E39613F6-E03D-4B5B-9028-66B2D061399A}"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7" r:id="rId4"/>
    <p:sldLayoutId id="2147483668" r:id="rId5"/>
    <p:sldLayoutId id="2147483669" r:id="rId6"/>
    <p:sldLayoutId id="2147483670" r:id="rId7"/>
    <p:sldLayoutId id="2147483671" r:id="rId8"/>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4" name="Picture 6" descr="Celestia-R1---OverlayContentHD.png"/>
          <p:cNvPicPr/>
          <p:nvPr/>
        </p:nvPicPr>
        <p:blipFill>
          <a:blip r:embed="rId3"/>
          <a:stretch/>
        </p:blipFill>
        <p:spPr>
          <a:xfrm>
            <a:off x="0" y="0"/>
            <a:ext cx="12188520" cy="6855840"/>
          </a:xfrm>
          <a:prstGeom prst="rect">
            <a:avLst/>
          </a:prstGeom>
          <a:noFill/>
          <a:ln w="0">
            <a:noFill/>
          </a:ln>
        </p:spPr>
      </p:pic>
      <p:sp>
        <p:nvSpPr>
          <p:cNvPr id="75" name="PlaceHolder 1"/>
          <p:cNvSpPr>
            <a:spLocks noGrp="1"/>
          </p:cNvSpPr>
          <p:nvPr>
            <p:ph type="title"/>
          </p:nvPr>
        </p:nvSpPr>
        <p:spPr>
          <a:xfrm>
            <a:off x="685800" y="3308760"/>
            <a:ext cx="10131120" cy="1468440"/>
          </a:xfrm>
          <a:prstGeom prst="rect">
            <a:avLst/>
          </a:prstGeom>
          <a:noFill/>
          <a:ln w="0">
            <a:noFill/>
          </a:ln>
        </p:spPr>
        <p:txBody>
          <a:bodyPr lIns="91440" rIns="91440" tIns="45720" bIns="45720" anchor="b">
            <a:noAutofit/>
          </a:bodyPr>
          <a:p>
            <a:pPr indent="0" defTabSz="457200">
              <a:lnSpc>
                <a:spcPct val="100000"/>
              </a:lnSpc>
              <a:buNone/>
            </a:pPr>
            <a:r>
              <a:rPr b="0" lang="en-US" sz="4000" strike="noStrike" u="none" cap="all">
                <a:solidFill>
                  <a:schemeClr val="lt1"/>
                </a:solidFill>
                <a:uFillTx/>
                <a:latin typeface="Calibri Light"/>
              </a:rPr>
              <a:t>Click to edit Master title style</a:t>
            </a:r>
            <a:endParaRPr b="0" lang="en-US" sz="4000" strike="noStrike" u="none">
              <a:solidFill>
                <a:schemeClr val="lt1"/>
              </a:solidFill>
              <a:uFillTx/>
              <a:latin typeface="Calibri"/>
            </a:endParaRPr>
          </a:p>
        </p:txBody>
      </p:sp>
      <p:sp>
        <p:nvSpPr>
          <p:cNvPr id="76" name="PlaceHolder 2"/>
          <p:cNvSpPr>
            <a:spLocks noGrp="1"/>
          </p:cNvSpPr>
          <p:nvPr>
            <p:ph type="body"/>
          </p:nvPr>
        </p:nvSpPr>
        <p:spPr>
          <a:xfrm>
            <a:off x="685800" y="4777560"/>
            <a:ext cx="10131120" cy="86004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2000" strike="noStrike" u="none" cap="all">
                <a:solidFill>
                  <a:schemeClr val="lt1"/>
                </a:solidFill>
                <a:uFillTx/>
                <a:latin typeface="Calibri"/>
              </a:rPr>
              <a:t>Click to edit Master text styles</a:t>
            </a:r>
            <a:endParaRPr b="0" lang="en-US" sz="2000" strike="noStrike" u="none">
              <a:solidFill>
                <a:schemeClr val="lt1"/>
              </a:solidFill>
              <a:uFillTx/>
              <a:latin typeface="Calibri"/>
            </a:endParaRPr>
          </a:p>
        </p:txBody>
      </p:sp>
      <p:sp>
        <p:nvSpPr>
          <p:cNvPr id="77" name="PlaceHolder 3"/>
          <p:cNvSpPr>
            <a:spLocks noGrp="1"/>
          </p:cNvSpPr>
          <p:nvPr>
            <p:ph type="dt" idx="31"/>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78" name="PlaceHolder 4"/>
          <p:cNvSpPr>
            <a:spLocks noGrp="1"/>
          </p:cNvSpPr>
          <p:nvPr>
            <p:ph type="ftr" idx="32"/>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79" name="PlaceHolder 5"/>
          <p:cNvSpPr>
            <a:spLocks noGrp="1"/>
          </p:cNvSpPr>
          <p:nvPr>
            <p:ph type="sldNum" idx="33"/>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B2927028-354C-41C1-AA90-3848A9F6C3AD}"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73"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0" name="Picture 7" descr="Celestia-R1---OverlayContentHD.png"/>
          <p:cNvPicPr/>
          <p:nvPr/>
        </p:nvPicPr>
        <p:blipFill>
          <a:blip r:embed="rId3"/>
          <a:stretch/>
        </p:blipFill>
        <p:spPr>
          <a:xfrm>
            <a:off x="0" y="0"/>
            <a:ext cx="12188520" cy="6855840"/>
          </a:xfrm>
          <a:prstGeom prst="rect">
            <a:avLst/>
          </a:prstGeom>
          <a:noFill/>
          <a:ln w="0">
            <a:noFill/>
          </a:ln>
        </p:spPr>
      </p:pic>
      <p:sp>
        <p:nvSpPr>
          <p:cNvPr id="81"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82" name="PlaceHolder 2"/>
          <p:cNvSpPr>
            <a:spLocks noGrp="1"/>
          </p:cNvSpPr>
          <p:nvPr>
            <p:ph type="body"/>
          </p:nvPr>
        </p:nvSpPr>
        <p:spPr>
          <a:xfrm>
            <a:off x="685800" y="2142000"/>
            <a:ext cx="4995000" cy="364860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83" name="PlaceHolder 3"/>
          <p:cNvSpPr>
            <a:spLocks noGrp="1"/>
          </p:cNvSpPr>
          <p:nvPr>
            <p:ph type="body"/>
          </p:nvPr>
        </p:nvSpPr>
        <p:spPr>
          <a:xfrm>
            <a:off x="5821920" y="2142000"/>
            <a:ext cx="4995000" cy="364860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84" name="PlaceHolder 4"/>
          <p:cNvSpPr>
            <a:spLocks noGrp="1"/>
          </p:cNvSpPr>
          <p:nvPr>
            <p:ph type="dt" idx="34"/>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85" name="PlaceHolder 5"/>
          <p:cNvSpPr>
            <a:spLocks noGrp="1"/>
          </p:cNvSpPr>
          <p:nvPr>
            <p:ph type="ftr" idx="35"/>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86" name="PlaceHolder 6"/>
          <p:cNvSpPr>
            <a:spLocks noGrp="1"/>
          </p:cNvSpPr>
          <p:nvPr>
            <p:ph type="sldNum" idx="36"/>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B8BCDFD5-015C-4AA0-A4F0-42B71E3FED04}"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75"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91" name="PlaceHolder 2"/>
          <p:cNvSpPr>
            <a:spLocks noGrp="1"/>
          </p:cNvSpPr>
          <p:nvPr>
            <p:ph type="body"/>
          </p:nvPr>
        </p:nvSpPr>
        <p:spPr>
          <a:xfrm>
            <a:off x="973800" y="2218320"/>
            <a:ext cx="4708800" cy="576000"/>
          </a:xfrm>
          <a:prstGeom prst="rect">
            <a:avLst/>
          </a:prstGeom>
          <a:noFill/>
          <a:ln w="0">
            <a:noFill/>
          </a:ln>
        </p:spPr>
        <p:txBody>
          <a:bodyPr lIns="91440" rIns="91440" tIns="45720" bIns="45720" anchor="b">
            <a:noAutofit/>
          </a:bodyPr>
          <a:p>
            <a:pPr indent="0" defTabSz="457200">
              <a:lnSpc>
                <a:spcPct val="100000"/>
              </a:lnSpc>
              <a:spcAft>
                <a:spcPts val="1001"/>
              </a:spcAft>
              <a:buNone/>
              <a:tabLst>
                <a:tab algn="l" pos="0"/>
              </a:tabLst>
            </a:pPr>
            <a:r>
              <a:rPr b="0" lang="en-US" sz="2800" strike="noStrike" u="none">
                <a:solidFill>
                  <a:schemeClr val="lt1"/>
                </a:solidFill>
                <a:uFillTx/>
                <a:latin typeface="Calibri"/>
              </a:rPr>
              <a:t>Click to edit Master text styles</a:t>
            </a:r>
            <a:endParaRPr b="0" lang="en-US" sz="2800" strike="noStrike" u="none">
              <a:solidFill>
                <a:schemeClr val="lt1"/>
              </a:solidFill>
              <a:uFillTx/>
              <a:latin typeface="Calibri"/>
            </a:endParaRPr>
          </a:p>
        </p:txBody>
      </p:sp>
      <p:sp>
        <p:nvSpPr>
          <p:cNvPr id="92" name="PlaceHolder 3"/>
          <p:cNvSpPr>
            <a:spLocks noGrp="1"/>
          </p:cNvSpPr>
          <p:nvPr>
            <p:ph type="body"/>
          </p:nvPr>
        </p:nvSpPr>
        <p:spPr>
          <a:xfrm>
            <a:off x="685800" y="2870280"/>
            <a:ext cx="4996440" cy="2920680"/>
          </a:xfrm>
          <a:prstGeom prst="rect">
            <a:avLst/>
          </a:prstGeom>
          <a:noFill/>
          <a:ln w="0">
            <a:noFill/>
          </a:ln>
        </p:spPr>
        <p:txBody>
          <a:bodyPr lIns="91440" rIns="91440" tIns="45720" bIns="45720" anchor="t">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93" name="PlaceHolder 4"/>
          <p:cNvSpPr>
            <a:spLocks noGrp="1"/>
          </p:cNvSpPr>
          <p:nvPr>
            <p:ph type="body"/>
          </p:nvPr>
        </p:nvSpPr>
        <p:spPr>
          <a:xfrm>
            <a:off x="6095880" y="2226600"/>
            <a:ext cx="4722480" cy="576000"/>
          </a:xfrm>
          <a:prstGeom prst="rect">
            <a:avLst/>
          </a:prstGeom>
          <a:noFill/>
          <a:ln w="0">
            <a:noFill/>
          </a:ln>
        </p:spPr>
        <p:txBody>
          <a:bodyPr lIns="91440" rIns="91440" tIns="45720" bIns="45720" anchor="b">
            <a:noAutofit/>
          </a:bodyPr>
          <a:p>
            <a:pPr indent="0" defTabSz="457200">
              <a:lnSpc>
                <a:spcPct val="100000"/>
              </a:lnSpc>
              <a:spcAft>
                <a:spcPts val="1001"/>
              </a:spcAft>
              <a:buNone/>
              <a:tabLst>
                <a:tab algn="l" pos="0"/>
              </a:tabLst>
            </a:pPr>
            <a:r>
              <a:rPr b="0" lang="en-US" sz="2800" strike="noStrike" u="none">
                <a:solidFill>
                  <a:schemeClr val="lt1"/>
                </a:solidFill>
                <a:uFillTx/>
                <a:latin typeface="Calibri"/>
              </a:rPr>
              <a:t>Click to edit Master text styles</a:t>
            </a:r>
            <a:endParaRPr b="0" lang="en-US" sz="2800" strike="noStrike" u="none">
              <a:solidFill>
                <a:schemeClr val="lt1"/>
              </a:solidFill>
              <a:uFillTx/>
              <a:latin typeface="Calibri"/>
            </a:endParaRPr>
          </a:p>
        </p:txBody>
      </p:sp>
      <p:sp>
        <p:nvSpPr>
          <p:cNvPr id="94" name="PlaceHolder 5"/>
          <p:cNvSpPr>
            <a:spLocks noGrp="1"/>
          </p:cNvSpPr>
          <p:nvPr>
            <p:ph type="body"/>
          </p:nvPr>
        </p:nvSpPr>
        <p:spPr>
          <a:xfrm>
            <a:off x="5823360" y="2870280"/>
            <a:ext cx="4995000" cy="2920680"/>
          </a:xfrm>
          <a:prstGeom prst="rect">
            <a:avLst/>
          </a:prstGeom>
          <a:noFill/>
          <a:ln w="0">
            <a:noFill/>
          </a:ln>
        </p:spPr>
        <p:txBody>
          <a:bodyPr lIns="91440" rIns="91440" tIns="45720" bIns="45720" anchor="t">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95" name="PlaceHolder 6"/>
          <p:cNvSpPr>
            <a:spLocks noGrp="1"/>
          </p:cNvSpPr>
          <p:nvPr>
            <p:ph type="dt" idx="37"/>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96" name="PlaceHolder 7"/>
          <p:cNvSpPr>
            <a:spLocks noGrp="1"/>
          </p:cNvSpPr>
          <p:nvPr>
            <p:ph type="ftr" idx="38"/>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97" name="PlaceHolder 8"/>
          <p:cNvSpPr>
            <a:spLocks noGrp="1"/>
          </p:cNvSpPr>
          <p:nvPr>
            <p:ph type="sldNum" idx="39"/>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75B4E1E0-088C-44F6-BDD0-5CB878094153}"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77"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8" name="Picture 5" descr="Celestia-R1---OverlayContentHD.png"/>
          <p:cNvPicPr/>
          <p:nvPr/>
        </p:nvPicPr>
        <p:blipFill>
          <a:blip r:embed="rId3"/>
          <a:stretch/>
        </p:blipFill>
        <p:spPr>
          <a:xfrm>
            <a:off x="0" y="0"/>
            <a:ext cx="12188520" cy="6855840"/>
          </a:xfrm>
          <a:prstGeom prst="rect">
            <a:avLst/>
          </a:prstGeom>
          <a:noFill/>
          <a:ln w="0">
            <a:noFill/>
          </a:ln>
        </p:spPr>
      </p:pic>
      <p:sp>
        <p:nvSpPr>
          <p:cNvPr id="99"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100" name="PlaceHolder 2"/>
          <p:cNvSpPr>
            <a:spLocks noGrp="1"/>
          </p:cNvSpPr>
          <p:nvPr>
            <p:ph type="dt" idx="40"/>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01" name="PlaceHolder 3"/>
          <p:cNvSpPr>
            <a:spLocks noGrp="1"/>
          </p:cNvSpPr>
          <p:nvPr>
            <p:ph type="ftr" idx="41"/>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102" name="PlaceHolder 4"/>
          <p:cNvSpPr>
            <a:spLocks noGrp="1"/>
          </p:cNvSpPr>
          <p:nvPr>
            <p:ph type="sldNum" idx="42"/>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EFCE6B88-0623-496F-9D58-3F67AE9E9972}"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79"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04" name="Picture 4" descr="Celestia-R1---OverlayContentHD.png"/>
          <p:cNvPicPr/>
          <p:nvPr/>
        </p:nvPicPr>
        <p:blipFill>
          <a:blip r:embed="rId3"/>
          <a:stretch/>
        </p:blipFill>
        <p:spPr>
          <a:xfrm>
            <a:off x="0" y="0"/>
            <a:ext cx="12188520" cy="6855840"/>
          </a:xfrm>
          <a:prstGeom prst="rect">
            <a:avLst/>
          </a:prstGeom>
          <a:noFill/>
          <a:ln w="0">
            <a:noFill/>
          </a:ln>
        </p:spPr>
      </p:pic>
      <p:sp>
        <p:nvSpPr>
          <p:cNvPr id="105" name="PlaceHolder 1"/>
          <p:cNvSpPr>
            <a:spLocks noGrp="1"/>
          </p:cNvSpPr>
          <p:nvPr>
            <p:ph type="dt" idx="43"/>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06" name="PlaceHolder 2"/>
          <p:cNvSpPr>
            <a:spLocks noGrp="1"/>
          </p:cNvSpPr>
          <p:nvPr>
            <p:ph type="ftr" idx="44"/>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107" name="PlaceHolder 3"/>
          <p:cNvSpPr>
            <a:spLocks noGrp="1"/>
          </p:cNvSpPr>
          <p:nvPr>
            <p:ph type="sldNum" idx="45"/>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B03434B6-1B5E-4A7B-8757-80CD7DCA5BA0}"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81"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08" name="Picture 7" descr="Celestia-R1---OverlayContentHD.png"/>
          <p:cNvPicPr/>
          <p:nvPr/>
        </p:nvPicPr>
        <p:blipFill>
          <a:blip r:embed="rId3"/>
          <a:stretch/>
        </p:blipFill>
        <p:spPr>
          <a:xfrm>
            <a:off x="0" y="0"/>
            <a:ext cx="12188520" cy="6855840"/>
          </a:xfrm>
          <a:prstGeom prst="rect">
            <a:avLst/>
          </a:prstGeom>
          <a:noFill/>
          <a:ln w="0">
            <a:noFill/>
          </a:ln>
        </p:spPr>
      </p:pic>
      <p:sp>
        <p:nvSpPr>
          <p:cNvPr id="109" name="PlaceHolder 1"/>
          <p:cNvSpPr>
            <a:spLocks noGrp="1"/>
          </p:cNvSpPr>
          <p:nvPr>
            <p:ph type="title"/>
          </p:nvPr>
        </p:nvSpPr>
        <p:spPr>
          <a:xfrm>
            <a:off x="685800" y="2074320"/>
            <a:ext cx="3680640" cy="1371240"/>
          </a:xfrm>
          <a:prstGeom prst="rect">
            <a:avLst/>
          </a:prstGeom>
          <a:noFill/>
          <a:ln w="0">
            <a:noFill/>
          </a:ln>
        </p:spPr>
        <p:txBody>
          <a:bodyPr lIns="91440" rIns="91440" tIns="45720" bIns="45720" anchor="b">
            <a:normAutofit/>
          </a:bodyPr>
          <a:p>
            <a:pPr indent="0" defTabSz="457200">
              <a:lnSpc>
                <a:spcPct val="100000"/>
              </a:lnSpc>
              <a:buNone/>
            </a:pPr>
            <a:r>
              <a:rPr b="0" lang="en-US" sz="2400" strike="noStrike" u="none" cap="all">
                <a:solidFill>
                  <a:schemeClr val="lt1"/>
                </a:solidFill>
                <a:uFillTx/>
                <a:latin typeface="Calibri Light"/>
              </a:rPr>
              <a:t>Click to edit Master title style</a:t>
            </a:r>
            <a:endParaRPr b="0" lang="en-US" sz="2400" strike="noStrike" u="none">
              <a:solidFill>
                <a:schemeClr val="lt1"/>
              </a:solidFill>
              <a:uFillTx/>
              <a:latin typeface="Calibri"/>
            </a:endParaRPr>
          </a:p>
        </p:txBody>
      </p:sp>
      <p:sp>
        <p:nvSpPr>
          <p:cNvPr id="110" name="PlaceHolder 2"/>
          <p:cNvSpPr>
            <a:spLocks noGrp="1"/>
          </p:cNvSpPr>
          <p:nvPr>
            <p:ph type="body"/>
          </p:nvPr>
        </p:nvSpPr>
        <p:spPr>
          <a:xfrm>
            <a:off x="4648320" y="609480"/>
            <a:ext cx="6168600" cy="518112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111" name="PlaceHolder 3"/>
          <p:cNvSpPr>
            <a:spLocks noGrp="1"/>
          </p:cNvSpPr>
          <p:nvPr>
            <p:ph type="body"/>
          </p:nvPr>
        </p:nvSpPr>
        <p:spPr>
          <a:xfrm>
            <a:off x="685800" y="3445920"/>
            <a:ext cx="3680640" cy="182844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1600" strike="noStrike" u="none">
                <a:solidFill>
                  <a:schemeClr val="lt1"/>
                </a:solidFill>
                <a:uFillTx/>
                <a:latin typeface="Calibri"/>
              </a:rPr>
              <a:t>Click to edit Master text styles</a:t>
            </a:r>
            <a:endParaRPr b="0" lang="en-US" sz="1600" strike="noStrike" u="none">
              <a:solidFill>
                <a:schemeClr val="lt1"/>
              </a:solidFill>
              <a:uFillTx/>
              <a:latin typeface="Calibri"/>
            </a:endParaRPr>
          </a:p>
        </p:txBody>
      </p:sp>
      <p:sp>
        <p:nvSpPr>
          <p:cNvPr id="112" name="PlaceHolder 4"/>
          <p:cNvSpPr>
            <a:spLocks noGrp="1"/>
          </p:cNvSpPr>
          <p:nvPr>
            <p:ph type="dt" idx="46"/>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13" name="PlaceHolder 5"/>
          <p:cNvSpPr>
            <a:spLocks noGrp="1"/>
          </p:cNvSpPr>
          <p:nvPr>
            <p:ph type="ftr" idx="47"/>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114" name="PlaceHolder 6"/>
          <p:cNvSpPr>
            <a:spLocks noGrp="1"/>
          </p:cNvSpPr>
          <p:nvPr>
            <p:ph type="sldNum" idx="48"/>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0EFE0EF0-B526-4432-95F8-DC1211C0783D}"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83"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15" name="Picture 7" descr="Celestia-R1---OverlayContentHD.png"/>
          <p:cNvPicPr/>
          <p:nvPr/>
        </p:nvPicPr>
        <p:blipFill>
          <a:blip r:embed="rId3"/>
          <a:stretch/>
        </p:blipFill>
        <p:spPr>
          <a:xfrm>
            <a:off x="0" y="0"/>
            <a:ext cx="12188520" cy="6855840"/>
          </a:xfrm>
          <a:prstGeom prst="rect">
            <a:avLst/>
          </a:prstGeom>
          <a:noFill/>
          <a:ln w="0">
            <a:noFill/>
          </a:ln>
        </p:spPr>
      </p:pic>
      <p:sp>
        <p:nvSpPr>
          <p:cNvPr id="116" name="PlaceHolder 1"/>
          <p:cNvSpPr>
            <a:spLocks noGrp="1"/>
          </p:cNvSpPr>
          <p:nvPr>
            <p:ph type="title"/>
          </p:nvPr>
        </p:nvSpPr>
        <p:spPr>
          <a:xfrm>
            <a:off x="685800" y="1600200"/>
            <a:ext cx="6164280" cy="1371240"/>
          </a:xfrm>
          <a:prstGeom prst="rect">
            <a:avLst/>
          </a:prstGeom>
          <a:noFill/>
          <a:ln w="0">
            <a:noFill/>
          </a:ln>
        </p:spPr>
        <p:txBody>
          <a:bodyPr lIns="91440" rIns="91440" tIns="45720" bIns="45720" anchor="b">
            <a:normAutofit/>
          </a:bodyPr>
          <a:p>
            <a:pPr indent="0" defTabSz="457200">
              <a:lnSpc>
                <a:spcPct val="100000"/>
              </a:lnSpc>
              <a:buNone/>
            </a:pPr>
            <a:r>
              <a:rPr b="0" lang="en-US" sz="2800" strike="noStrike" u="none" cap="all">
                <a:solidFill>
                  <a:schemeClr val="lt1"/>
                </a:solidFill>
                <a:uFillTx/>
                <a:latin typeface="Calibri Light"/>
              </a:rPr>
              <a:t>Click to edit Master title style</a:t>
            </a:r>
            <a:endParaRPr b="0" lang="en-US" sz="2800" strike="noStrike" u="none">
              <a:solidFill>
                <a:schemeClr val="lt1"/>
              </a:solidFill>
              <a:uFillTx/>
              <a:latin typeface="Calibri"/>
            </a:endParaRPr>
          </a:p>
        </p:txBody>
      </p:sp>
      <p:sp>
        <p:nvSpPr>
          <p:cNvPr id="117" name="PlaceHolder 2"/>
          <p:cNvSpPr>
            <a:spLocks noGrp="1"/>
          </p:cNvSpPr>
          <p:nvPr>
            <p:ph type="body"/>
          </p:nvPr>
        </p:nvSpPr>
        <p:spPr>
          <a:xfrm>
            <a:off x="7536240" y="914400"/>
            <a:ext cx="3280680" cy="4571640"/>
          </a:xfrm>
          <a:prstGeom prst="rect">
            <a:avLst/>
          </a:prstGeom>
          <a:noFill/>
          <a:ln cap="sq" w="50760">
            <a:solidFill>
              <a:srgbClr val="ffffff"/>
            </a:solidFill>
            <a:miter/>
          </a:ln>
          <a:effectLst>
            <a:outerShdw dist="0" dir="0" blurRad="254160" rotWithShape="0">
              <a:srgbClr val="000000">
                <a:alpha val="43000"/>
              </a:srgbClr>
            </a:outerShdw>
          </a:effectLst>
        </p:spPr>
        <p:txBody>
          <a:bodyPr lIns="90000" rIns="90000" tIns="45000" bIns="45000" anchor="t">
            <a:normAutofit/>
          </a:bodyPr>
          <a:p>
            <a:pPr indent="0" algn="ctr" defTabSz="457200">
              <a:lnSpc>
                <a:spcPct val="100000"/>
              </a:lnSpc>
              <a:buNone/>
              <a:tabLst>
                <a:tab algn="l" pos="0"/>
              </a:tabLst>
            </a:pPr>
            <a:r>
              <a:rPr b="0" lang="en-US" sz="1600" strike="noStrike" u="none">
                <a:solidFill>
                  <a:schemeClr val="lt1"/>
                </a:solidFill>
                <a:uFillTx/>
                <a:latin typeface="Calibri"/>
              </a:rPr>
              <a:t>Click icon to add picture</a:t>
            </a:r>
            <a:endParaRPr b="0" lang="en-US" sz="1600" strike="noStrike" u="none">
              <a:solidFill>
                <a:schemeClr val="lt1"/>
              </a:solidFill>
              <a:uFillTx/>
              <a:latin typeface="Calibri"/>
            </a:endParaRPr>
          </a:p>
        </p:txBody>
      </p:sp>
      <p:sp>
        <p:nvSpPr>
          <p:cNvPr id="118" name="PlaceHolder 3"/>
          <p:cNvSpPr>
            <a:spLocks noGrp="1"/>
          </p:cNvSpPr>
          <p:nvPr>
            <p:ph type="body"/>
          </p:nvPr>
        </p:nvSpPr>
        <p:spPr>
          <a:xfrm>
            <a:off x="685800" y="2971800"/>
            <a:ext cx="6164280" cy="182844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119" name="PlaceHolder 4"/>
          <p:cNvSpPr>
            <a:spLocks noGrp="1"/>
          </p:cNvSpPr>
          <p:nvPr>
            <p:ph type="dt" idx="49"/>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20" name="PlaceHolder 5"/>
          <p:cNvSpPr>
            <a:spLocks noGrp="1"/>
          </p:cNvSpPr>
          <p:nvPr>
            <p:ph type="ftr" idx="50"/>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121" name="PlaceHolder 6"/>
          <p:cNvSpPr>
            <a:spLocks noGrp="1"/>
          </p:cNvSpPr>
          <p:nvPr>
            <p:ph type="sldNum" idx="51"/>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E8087F0F-416B-4218-A0AE-9AA2AFF7206A}"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 name="Picture 7" descr="Celestia-R1---OverlayContentHD.png"/>
          <p:cNvPicPr/>
          <p:nvPr/>
        </p:nvPicPr>
        <p:blipFill>
          <a:blip r:embed="rId3"/>
          <a:stretch/>
        </p:blipFill>
        <p:spPr>
          <a:xfrm>
            <a:off x="0" y="0"/>
            <a:ext cx="12188520" cy="6855840"/>
          </a:xfrm>
          <a:prstGeom prst="rect">
            <a:avLst/>
          </a:prstGeom>
          <a:noFill/>
          <a:ln w="0">
            <a:noFill/>
          </a:ln>
        </p:spPr>
      </p:pic>
      <p:sp>
        <p:nvSpPr>
          <p:cNvPr id="9" name="PlaceHolder 1"/>
          <p:cNvSpPr>
            <a:spLocks noGrp="1"/>
          </p:cNvSpPr>
          <p:nvPr>
            <p:ph type="title"/>
          </p:nvPr>
        </p:nvSpPr>
        <p:spPr>
          <a:xfrm>
            <a:off x="685800" y="4732920"/>
            <a:ext cx="10131120" cy="566280"/>
          </a:xfrm>
          <a:prstGeom prst="rect">
            <a:avLst/>
          </a:prstGeom>
          <a:noFill/>
          <a:ln w="0">
            <a:noFill/>
          </a:ln>
        </p:spPr>
        <p:txBody>
          <a:bodyPr lIns="91440" rIns="91440" tIns="45720" bIns="45720" anchor="b">
            <a:normAutofit/>
          </a:bodyPr>
          <a:p>
            <a:pPr indent="0" defTabSz="457200">
              <a:lnSpc>
                <a:spcPct val="100000"/>
              </a:lnSpc>
              <a:buNone/>
            </a:pPr>
            <a:r>
              <a:rPr b="0" lang="en-US" sz="2400" strike="noStrike" u="none" cap="all">
                <a:solidFill>
                  <a:schemeClr val="lt1"/>
                </a:solidFill>
                <a:uFillTx/>
                <a:latin typeface="Calibri Light"/>
              </a:rPr>
              <a:t>Click to edit Master title style</a:t>
            </a:r>
            <a:endParaRPr b="0" lang="en-US" sz="2400" strike="noStrike" u="none">
              <a:solidFill>
                <a:schemeClr val="lt1"/>
              </a:solidFill>
              <a:uFillTx/>
              <a:latin typeface="Calibri"/>
            </a:endParaRPr>
          </a:p>
        </p:txBody>
      </p:sp>
      <p:sp>
        <p:nvSpPr>
          <p:cNvPr id="10" name="PlaceHolder 2"/>
          <p:cNvSpPr>
            <a:spLocks noGrp="1"/>
          </p:cNvSpPr>
          <p:nvPr>
            <p:ph type="body"/>
          </p:nvPr>
        </p:nvSpPr>
        <p:spPr>
          <a:xfrm>
            <a:off x="1371600" y="932040"/>
            <a:ext cx="8759520" cy="3164760"/>
          </a:xfrm>
          <a:prstGeom prst="rect">
            <a:avLst/>
          </a:prstGeom>
          <a:noFill/>
          <a:ln cap="sq" w="50760">
            <a:solidFill>
              <a:srgbClr val="ffffff"/>
            </a:solidFill>
            <a:miter/>
          </a:ln>
          <a:effectLst>
            <a:outerShdw dist="0" dir="0" blurRad="254160" rotWithShape="0">
              <a:srgbClr val="000000">
                <a:alpha val="43000"/>
              </a:srgbClr>
            </a:outerShdw>
          </a:effectLst>
        </p:spPr>
        <p:txBody>
          <a:bodyPr lIns="90000" rIns="90000" tIns="45000" bIns="45000" anchor="t">
            <a:normAutofit/>
          </a:bodyPr>
          <a:p>
            <a:pPr indent="0" algn="ctr" defTabSz="457200">
              <a:lnSpc>
                <a:spcPct val="100000"/>
              </a:lnSpc>
              <a:buNone/>
              <a:tabLst>
                <a:tab algn="l" pos="0"/>
              </a:tabLst>
            </a:pPr>
            <a:r>
              <a:rPr b="0" lang="en-US" sz="1600" strike="noStrike" u="none">
                <a:solidFill>
                  <a:schemeClr val="lt1"/>
                </a:solidFill>
                <a:uFillTx/>
                <a:latin typeface="Calibri"/>
              </a:rPr>
              <a:t>Click icon to add picture</a:t>
            </a:r>
            <a:endParaRPr b="0" lang="en-US" sz="1600" strike="noStrike" u="none">
              <a:solidFill>
                <a:schemeClr val="lt1"/>
              </a:solidFill>
              <a:uFillTx/>
              <a:latin typeface="Calibri"/>
            </a:endParaRPr>
          </a:p>
        </p:txBody>
      </p:sp>
      <p:sp>
        <p:nvSpPr>
          <p:cNvPr id="11" name="PlaceHolder 3"/>
          <p:cNvSpPr>
            <a:spLocks noGrp="1"/>
          </p:cNvSpPr>
          <p:nvPr>
            <p:ph type="body"/>
          </p:nvPr>
        </p:nvSpPr>
        <p:spPr>
          <a:xfrm>
            <a:off x="685800" y="5299560"/>
            <a:ext cx="10131120" cy="49320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1400" strike="noStrike" u="none">
                <a:solidFill>
                  <a:schemeClr val="lt1"/>
                </a:solidFill>
                <a:uFillTx/>
                <a:latin typeface="Calibri"/>
              </a:rPr>
              <a:t>Click to edit Master text styles</a:t>
            </a:r>
            <a:endParaRPr b="0" lang="en-US" sz="1400" strike="noStrike" u="none">
              <a:solidFill>
                <a:schemeClr val="lt1"/>
              </a:solidFill>
              <a:uFillTx/>
              <a:latin typeface="Calibri"/>
            </a:endParaRPr>
          </a:p>
        </p:txBody>
      </p:sp>
      <p:sp>
        <p:nvSpPr>
          <p:cNvPr id="12" name="PlaceHolder 4"/>
          <p:cNvSpPr>
            <a:spLocks noGrp="1"/>
          </p:cNvSpPr>
          <p:nvPr>
            <p:ph type="dt" idx="4"/>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3" name="PlaceHolder 5"/>
          <p:cNvSpPr>
            <a:spLocks noGrp="1"/>
          </p:cNvSpPr>
          <p:nvPr>
            <p:ph type="ftr" idx="5"/>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14" name="PlaceHolder 6"/>
          <p:cNvSpPr>
            <a:spLocks noGrp="1"/>
          </p:cNvSpPr>
          <p:nvPr>
            <p:ph type="sldNum" idx="6"/>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E054492B-3B48-4257-A7BC-1947DD4D7521}"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5" name="Picture 6" descr="Celestia-R1---OverlayContentHD.png"/>
          <p:cNvPicPr/>
          <p:nvPr/>
        </p:nvPicPr>
        <p:blipFill>
          <a:blip r:embed="rId3"/>
          <a:stretch/>
        </p:blipFill>
        <p:spPr>
          <a:xfrm>
            <a:off x="0" y="0"/>
            <a:ext cx="12188520" cy="6855840"/>
          </a:xfrm>
          <a:prstGeom prst="rect">
            <a:avLst/>
          </a:prstGeom>
          <a:noFill/>
          <a:ln w="0">
            <a:noFill/>
          </a:ln>
        </p:spPr>
      </p:pic>
      <p:sp>
        <p:nvSpPr>
          <p:cNvPr id="16" name="PlaceHolder 1"/>
          <p:cNvSpPr>
            <a:spLocks noGrp="1"/>
          </p:cNvSpPr>
          <p:nvPr>
            <p:ph type="title"/>
          </p:nvPr>
        </p:nvSpPr>
        <p:spPr>
          <a:xfrm>
            <a:off x="685800" y="609480"/>
            <a:ext cx="10131120" cy="3123720"/>
          </a:xfrm>
          <a:prstGeom prst="rect">
            <a:avLst/>
          </a:prstGeom>
          <a:noFill/>
          <a:ln w="0">
            <a:noFill/>
          </a:ln>
        </p:spPr>
        <p:txBody>
          <a:bodyPr lIns="91440" rIns="91440" tIns="45720" bIns="45720" anchor="ctr">
            <a:normAutofit/>
          </a:bodyPr>
          <a:p>
            <a:pPr indent="0" defTabSz="457200">
              <a:lnSpc>
                <a:spcPct val="100000"/>
              </a:lnSpc>
              <a:buNone/>
            </a:pPr>
            <a:r>
              <a:rPr b="0" lang="en-US" sz="3200" strike="noStrike" u="none">
                <a:solidFill>
                  <a:schemeClr val="lt1"/>
                </a:solidFill>
                <a:uFillTx/>
                <a:latin typeface="Calibri Light"/>
              </a:rPr>
              <a:t>Click to edit Master title style</a:t>
            </a:r>
            <a:endParaRPr b="0" lang="en-US" sz="3200" strike="noStrike" u="none">
              <a:solidFill>
                <a:schemeClr val="lt1"/>
              </a:solidFill>
              <a:uFillTx/>
              <a:latin typeface="Calibri"/>
            </a:endParaRPr>
          </a:p>
        </p:txBody>
      </p:sp>
      <p:sp>
        <p:nvSpPr>
          <p:cNvPr id="17" name="PlaceHolder 2"/>
          <p:cNvSpPr>
            <a:spLocks noGrp="1"/>
          </p:cNvSpPr>
          <p:nvPr>
            <p:ph type="body"/>
          </p:nvPr>
        </p:nvSpPr>
        <p:spPr>
          <a:xfrm>
            <a:off x="685800" y="4343400"/>
            <a:ext cx="10131120" cy="1447560"/>
          </a:xfrm>
          <a:prstGeom prst="rect">
            <a:avLst/>
          </a:prstGeom>
          <a:noFill/>
          <a:ln w="0">
            <a:noFill/>
          </a:ln>
        </p:spPr>
        <p:txBody>
          <a:bodyPr lIns="91440" rIns="91440" tIns="45720" bIns="45720" anchor="ctr">
            <a:normAutofit/>
          </a:bodyPr>
          <a:p>
            <a:pPr indent="0" defTabSz="457200">
              <a:lnSpc>
                <a:spcPct val="100000"/>
              </a:lnSpc>
              <a:spcAft>
                <a:spcPts val="1001"/>
              </a:spcAft>
              <a:buNone/>
              <a:tabLst>
                <a:tab algn="l" pos="0"/>
              </a:tabLst>
            </a:pPr>
            <a:r>
              <a:rPr b="0" lang="en-US" sz="2000" strike="noStrike" u="none">
                <a:solidFill>
                  <a:schemeClr val="lt1"/>
                </a:solidFill>
                <a:uFillTx/>
                <a:latin typeface="Calibri"/>
              </a:rPr>
              <a:t>Click to edit Master text styles</a:t>
            </a:r>
            <a:endParaRPr b="0" lang="en-US" sz="2000" strike="noStrike" u="none">
              <a:solidFill>
                <a:schemeClr val="lt1"/>
              </a:solidFill>
              <a:uFillTx/>
              <a:latin typeface="Calibri"/>
            </a:endParaRPr>
          </a:p>
        </p:txBody>
      </p:sp>
      <p:sp>
        <p:nvSpPr>
          <p:cNvPr id="18" name="PlaceHolder 3"/>
          <p:cNvSpPr>
            <a:spLocks noGrp="1"/>
          </p:cNvSpPr>
          <p:nvPr>
            <p:ph type="dt" idx="7"/>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19" name="PlaceHolder 4"/>
          <p:cNvSpPr>
            <a:spLocks noGrp="1"/>
          </p:cNvSpPr>
          <p:nvPr>
            <p:ph type="ftr" idx="8"/>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20" name="PlaceHolder 5"/>
          <p:cNvSpPr>
            <a:spLocks noGrp="1"/>
          </p:cNvSpPr>
          <p:nvPr>
            <p:ph type="sldNum" idx="9"/>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AD2AF138-1D93-45BE-919D-77A270B2C116}"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21" name="Picture 15" descr="Celestia-R1---OverlayContentHD.png"/>
          <p:cNvPicPr/>
          <p:nvPr/>
        </p:nvPicPr>
        <p:blipFill>
          <a:blip r:embed="rId3"/>
          <a:stretch/>
        </p:blipFill>
        <p:spPr>
          <a:xfrm>
            <a:off x="0" y="0"/>
            <a:ext cx="12188520" cy="6855840"/>
          </a:xfrm>
          <a:prstGeom prst="rect">
            <a:avLst/>
          </a:prstGeom>
          <a:noFill/>
          <a:ln w="0">
            <a:noFill/>
          </a:ln>
        </p:spPr>
      </p:pic>
      <p:sp>
        <p:nvSpPr>
          <p:cNvPr id="22" name="TextBox 14"/>
          <p:cNvSpPr/>
          <p:nvPr/>
        </p:nvSpPr>
        <p:spPr>
          <a:xfrm>
            <a:off x="10238040" y="2743200"/>
            <a:ext cx="609120" cy="584280"/>
          </a:xfrm>
          <a:prstGeom prst="rect">
            <a:avLst/>
          </a:prstGeom>
          <a:noFill/>
          <a:ln w="0">
            <a:noFill/>
          </a:ln>
        </p:spPr>
        <p:style>
          <a:lnRef idx="0"/>
          <a:fillRef idx="0"/>
          <a:effectRef idx="0"/>
          <a:fontRef idx="minor"/>
        </p:style>
        <p:txBody>
          <a:bodyPr anchor="ctr">
            <a:noAutofit/>
          </a:bodyPr>
          <a:p>
            <a:pPr algn="r" defTabSz="457200">
              <a:lnSpc>
                <a:spcPct val="100000"/>
              </a:lnSpc>
            </a:pPr>
            <a:r>
              <a:rPr b="0" lang="en-US" sz="8000" strike="noStrike" u="none" cap="all">
                <a:solidFill>
                  <a:schemeClr val="lt1"/>
                </a:solidFill>
                <a:uFillTx/>
                <a:latin typeface="Calibri"/>
              </a:rPr>
              <a:t>”</a:t>
            </a:r>
            <a:endParaRPr b="0" lang="en-US" sz="8000" strike="noStrike" u="none">
              <a:solidFill>
                <a:srgbClr val="ffffff"/>
              </a:solidFill>
              <a:uFillTx/>
              <a:latin typeface="Arial"/>
            </a:endParaRPr>
          </a:p>
        </p:txBody>
      </p:sp>
      <p:sp>
        <p:nvSpPr>
          <p:cNvPr id="23" name="TextBox 10"/>
          <p:cNvSpPr/>
          <p:nvPr/>
        </p:nvSpPr>
        <p:spPr>
          <a:xfrm>
            <a:off x="488160" y="823320"/>
            <a:ext cx="609120" cy="584280"/>
          </a:xfrm>
          <a:prstGeom prst="rect">
            <a:avLst/>
          </a:prstGeom>
          <a:noFill/>
          <a:ln w="0">
            <a:noFill/>
          </a:ln>
        </p:spPr>
        <p:style>
          <a:lnRef idx="0"/>
          <a:fillRef idx="0"/>
          <a:effectRef idx="0"/>
          <a:fontRef idx="minor"/>
        </p:style>
        <p:txBody>
          <a:bodyPr anchor="ctr">
            <a:noAutofit/>
          </a:bodyPr>
          <a:p>
            <a:pPr algn="r" defTabSz="457200">
              <a:lnSpc>
                <a:spcPct val="100000"/>
              </a:lnSpc>
            </a:pPr>
            <a:r>
              <a:rPr b="0" lang="en-US" sz="8000" strike="noStrike" u="none" cap="all">
                <a:solidFill>
                  <a:schemeClr val="lt1"/>
                </a:solidFill>
                <a:uFillTx/>
                <a:latin typeface="Calibri"/>
              </a:rPr>
              <a:t>“</a:t>
            </a:r>
            <a:endParaRPr b="0" lang="en-US" sz="8000" strike="noStrike" u="none">
              <a:solidFill>
                <a:srgbClr val="ffffff"/>
              </a:solidFill>
              <a:uFillTx/>
              <a:latin typeface="Arial"/>
            </a:endParaRPr>
          </a:p>
        </p:txBody>
      </p:sp>
      <p:sp>
        <p:nvSpPr>
          <p:cNvPr id="24" name="PlaceHolder 1"/>
          <p:cNvSpPr>
            <a:spLocks noGrp="1"/>
          </p:cNvSpPr>
          <p:nvPr>
            <p:ph type="title"/>
          </p:nvPr>
        </p:nvSpPr>
        <p:spPr>
          <a:xfrm>
            <a:off x="992160" y="609480"/>
            <a:ext cx="9550080" cy="2742840"/>
          </a:xfrm>
          <a:prstGeom prst="rect">
            <a:avLst/>
          </a:prstGeom>
          <a:noFill/>
          <a:ln w="0">
            <a:noFill/>
          </a:ln>
        </p:spPr>
        <p:txBody>
          <a:bodyPr lIns="91440" rIns="91440" tIns="45720" bIns="45720" anchor="ctr">
            <a:normAutofit/>
          </a:bodyPr>
          <a:p>
            <a:pPr indent="0" defTabSz="457200">
              <a:lnSpc>
                <a:spcPct val="100000"/>
              </a:lnSpc>
              <a:buNone/>
            </a:pPr>
            <a:r>
              <a:rPr b="0" lang="en-US" sz="3200" strike="noStrike" u="none">
                <a:solidFill>
                  <a:schemeClr val="lt1"/>
                </a:solidFill>
                <a:uFillTx/>
                <a:latin typeface="Calibri Light"/>
              </a:rPr>
              <a:t>Click to edit Master title style</a:t>
            </a:r>
            <a:endParaRPr b="0" lang="en-US" sz="3200" strike="noStrike" u="none">
              <a:solidFill>
                <a:schemeClr val="lt1"/>
              </a:solidFill>
              <a:uFillTx/>
              <a:latin typeface="Calibri"/>
            </a:endParaRPr>
          </a:p>
        </p:txBody>
      </p:sp>
      <p:sp>
        <p:nvSpPr>
          <p:cNvPr id="25" name="PlaceHolder 2"/>
          <p:cNvSpPr>
            <a:spLocks noGrp="1"/>
          </p:cNvSpPr>
          <p:nvPr>
            <p:ph type="body"/>
          </p:nvPr>
        </p:nvSpPr>
        <p:spPr>
          <a:xfrm>
            <a:off x="1098000" y="3352680"/>
            <a:ext cx="9338760" cy="380520"/>
          </a:xfrm>
          <a:prstGeom prst="rect">
            <a:avLst/>
          </a:prstGeom>
          <a:noFill/>
          <a:ln w="0">
            <a:noFill/>
          </a:ln>
        </p:spPr>
        <p:txBody>
          <a:bodyPr lIns="91440" rIns="91440" tIns="45720" bIns="45720" anchor="ctr">
            <a:no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26" name="PlaceHolder 3"/>
          <p:cNvSpPr>
            <a:spLocks noGrp="1"/>
          </p:cNvSpPr>
          <p:nvPr>
            <p:ph type="body"/>
          </p:nvPr>
        </p:nvSpPr>
        <p:spPr>
          <a:xfrm>
            <a:off x="687600" y="4343400"/>
            <a:ext cx="10152000" cy="1447560"/>
          </a:xfrm>
          <a:prstGeom prst="rect">
            <a:avLst/>
          </a:prstGeom>
          <a:noFill/>
          <a:ln w="0">
            <a:noFill/>
          </a:ln>
        </p:spPr>
        <p:txBody>
          <a:bodyPr lIns="91440" rIns="91440" tIns="45720" bIns="45720" anchor="ctr">
            <a:normAutofit/>
          </a:bodyPr>
          <a:p>
            <a:pPr indent="0" defTabSz="457200">
              <a:lnSpc>
                <a:spcPct val="100000"/>
              </a:lnSpc>
              <a:spcAft>
                <a:spcPts val="1001"/>
              </a:spcAft>
              <a:buNone/>
              <a:tabLst>
                <a:tab algn="l" pos="0"/>
              </a:tabLst>
            </a:pPr>
            <a:r>
              <a:rPr b="0" lang="en-US" sz="2000" strike="noStrike" u="none">
                <a:solidFill>
                  <a:schemeClr val="lt1"/>
                </a:solidFill>
                <a:uFillTx/>
                <a:latin typeface="Calibri"/>
              </a:rPr>
              <a:t>Click to edit Master text styles</a:t>
            </a:r>
            <a:endParaRPr b="0" lang="en-US" sz="2000" strike="noStrike" u="none">
              <a:solidFill>
                <a:schemeClr val="lt1"/>
              </a:solidFill>
              <a:uFillTx/>
              <a:latin typeface="Calibri"/>
            </a:endParaRPr>
          </a:p>
        </p:txBody>
      </p:sp>
      <p:sp>
        <p:nvSpPr>
          <p:cNvPr id="27" name="PlaceHolder 4"/>
          <p:cNvSpPr>
            <a:spLocks noGrp="1"/>
          </p:cNvSpPr>
          <p:nvPr>
            <p:ph type="dt" idx="10"/>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28" name="PlaceHolder 5"/>
          <p:cNvSpPr>
            <a:spLocks noGrp="1"/>
          </p:cNvSpPr>
          <p:nvPr>
            <p:ph type="ftr" idx="11"/>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29" name="PlaceHolder 6"/>
          <p:cNvSpPr>
            <a:spLocks noGrp="1"/>
          </p:cNvSpPr>
          <p:nvPr>
            <p:ph type="sldNum" idx="12"/>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D86B4932-4FC5-477D-90D5-AD8D05C25A67}"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0" name="Picture 7" descr="Celestia-R1---OverlayContentHD.png"/>
          <p:cNvPicPr/>
          <p:nvPr/>
        </p:nvPicPr>
        <p:blipFill>
          <a:blip r:embed="rId3"/>
          <a:stretch/>
        </p:blipFill>
        <p:spPr>
          <a:xfrm>
            <a:off x="0" y="0"/>
            <a:ext cx="12188520" cy="6855840"/>
          </a:xfrm>
          <a:prstGeom prst="rect">
            <a:avLst/>
          </a:prstGeom>
          <a:noFill/>
          <a:ln w="0">
            <a:noFill/>
          </a:ln>
        </p:spPr>
      </p:pic>
      <p:sp>
        <p:nvSpPr>
          <p:cNvPr id="31" name="PlaceHolder 1"/>
          <p:cNvSpPr>
            <a:spLocks noGrp="1"/>
          </p:cNvSpPr>
          <p:nvPr>
            <p:ph type="title"/>
          </p:nvPr>
        </p:nvSpPr>
        <p:spPr>
          <a:xfrm>
            <a:off x="685800" y="3308760"/>
            <a:ext cx="10131120" cy="1468440"/>
          </a:xfrm>
          <a:prstGeom prst="rect">
            <a:avLst/>
          </a:prstGeom>
          <a:noFill/>
          <a:ln w="0">
            <a:noFill/>
          </a:ln>
        </p:spPr>
        <p:txBody>
          <a:bodyPr lIns="91440" rIns="91440" tIns="45720" bIns="45720" anchor="b">
            <a:normAutofit/>
          </a:bodyPr>
          <a:p>
            <a:pPr indent="0" defTabSz="457200">
              <a:lnSpc>
                <a:spcPct val="100000"/>
              </a:lnSpc>
              <a:buNone/>
            </a:pPr>
            <a:r>
              <a:rPr b="0" lang="en-US" sz="3200" strike="noStrike" u="none">
                <a:solidFill>
                  <a:schemeClr val="lt1"/>
                </a:solidFill>
                <a:uFillTx/>
                <a:latin typeface="Calibri Light"/>
              </a:rPr>
              <a:t>Click to edit Master title style</a:t>
            </a:r>
            <a:endParaRPr b="0" lang="en-US" sz="3200" strike="noStrike" u="none">
              <a:solidFill>
                <a:schemeClr val="lt1"/>
              </a:solidFill>
              <a:uFillTx/>
              <a:latin typeface="Calibri"/>
            </a:endParaRPr>
          </a:p>
        </p:txBody>
      </p:sp>
      <p:sp>
        <p:nvSpPr>
          <p:cNvPr id="32" name="PlaceHolder 2"/>
          <p:cNvSpPr>
            <a:spLocks noGrp="1"/>
          </p:cNvSpPr>
          <p:nvPr>
            <p:ph type="body"/>
          </p:nvPr>
        </p:nvSpPr>
        <p:spPr>
          <a:xfrm>
            <a:off x="685800" y="4777560"/>
            <a:ext cx="10131120" cy="86004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2000" strike="noStrike" u="none">
                <a:solidFill>
                  <a:schemeClr val="lt1"/>
                </a:solidFill>
                <a:uFillTx/>
                <a:latin typeface="Calibri"/>
              </a:rPr>
              <a:t>Click to edit Master text styles</a:t>
            </a:r>
            <a:endParaRPr b="0" lang="en-US" sz="2000" strike="noStrike" u="none">
              <a:solidFill>
                <a:schemeClr val="lt1"/>
              </a:solidFill>
              <a:uFillTx/>
              <a:latin typeface="Calibri"/>
            </a:endParaRPr>
          </a:p>
        </p:txBody>
      </p:sp>
      <p:sp>
        <p:nvSpPr>
          <p:cNvPr id="33" name="PlaceHolder 3"/>
          <p:cNvSpPr>
            <a:spLocks noGrp="1"/>
          </p:cNvSpPr>
          <p:nvPr>
            <p:ph type="dt" idx="13"/>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34" name="PlaceHolder 4"/>
          <p:cNvSpPr>
            <a:spLocks noGrp="1"/>
          </p:cNvSpPr>
          <p:nvPr>
            <p:ph type="ftr" idx="14"/>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35" name="PlaceHolder 5"/>
          <p:cNvSpPr>
            <a:spLocks noGrp="1"/>
          </p:cNvSpPr>
          <p:nvPr>
            <p:ph type="sldNum" idx="15"/>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A4573AE6-6136-4EC0-AD81-14A7A8BDCFDD}"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6" name="Picture 10" descr="Celestia-R1---OverlayContentHD.png"/>
          <p:cNvPicPr/>
          <p:nvPr/>
        </p:nvPicPr>
        <p:blipFill>
          <a:blip r:embed="rId3"/>
          <a:stretch/>
        </p:blipFill>
        <p:spPr>
          <a:xfrm>
            <a:off x="0" y="0"/>
            <a:ext cx="12188520" cy="6855840"/>
          </a:xfrm>
          <a:prstGeom prst="rect">
            <a:avLst/>
          </a:prstGeom>
          <a:noFill/>
          <a:ln w="0">
            <a:noFill/>
          </a:ln>
        </p:spPr>
      </p:pic>
      <p:sp>
        <p:nvSpPr>
          <p:cNvPr id="37" name="TextBox 12"/>
          <p:cNvSpPr/>
          <p:nvPr/>
        </p:nvSpPr>
        <p:spPr>
          <a:xfrm>
            <a:off x="10238040" y="2743200"/>
            <a:ext cx="609120" cy="584280"/>
          </a:xfrm>
          <a:prstGeom prst="rect">
            <a:avLst/>
          </a:prstGeom>
          <a:noFill/>
          <a:ln w="0">
            <a:noFill/>
          </a:ln>
        </p:spPr>
        <p:style>
          <a:lnRef idx="0"/>
          <a:fillRef idx="0"/>
          <a:effectRef idx="0"/>
          <a:fontRef idx="minor"/>
        </p:style>
        <p:txBody>
          <a:bodyPr anchor="ctr">
            <a:noAutofit/>
          </a:bodyPr>
          <a:p>
            <a:pPr algn="r" defTabSz="457200">
              <a:lnSpc>
                <a:spcPct val="100000"/>
              </a:lnSpc>
            </a:pPr>
            <a:r>
              <a:rPr b="0" lang="en-US" sz="8000" strike="noStrike" u="none" cap="all">
                <a:solidFill>
                  <a:schemeClr val="lt1"/>
                </a:solidFill>
                <a:uFillTx/>
                <a:latin typeface="Calibri"/>
              </a:rPr>
              <a:t>”</a:t>
            </a:r>
            <a:endParaRPr b="0" lang="en-US" sz="8000" strike="noStrike" u="none">
              <a:solidFill>
                <a:srgbClr val="ffffff"/>
              </a:solidFill>
              <a:uFillTx/>
              <a:latin typeface="Arial"/>
            </a:endParaRPr>
          </a:p>
        </p:txBody>
      </p:sp>
      <p:sp>
        <p:nvSpPr>
          <p:cNvPr id="38" name="TextBox 13"/>
          <p:cNvSpPr/>
          <p:nvPr/>
        </p:nvSpPr>
        <p:spPr>
          <a:xfrm>
            <a:off x="488160" y="823320"/>
            <a:ext cx="609120" cy="584280"/>
          </a:xfrm>
          <a:prstGeom prst="rect">
            <a:avLst/>
          </a:prstGeom>
          <a:noFill/>
          <a:ln w="0">
            <a:noFill/>
          </a:ln>
        </p:spPr>
        <p:style>
          <a:lnRef idx="0"/>
          <a:fillRef idx="0"/>
          <a:effectRef idx="0"/>
          <a:fontRef idx="minor"/>
        </p:style>
        <p:txBody>
          <a:bodyPr anchor="ctr">
            <a:noAutofit/>
          </a:bodyPr>
          <a:p>
            <a:pPr algn="r" defTabSz="457200">
              <a:lnSpc>
                <a:spcPct val="100000"/>
              </a:lnSpc>
            </a:pPr>
            <a:r>
              <a:rPr b="0" lang="en-US" sz="8000" strike="noStrike" u="none" cap="all">
                <a:solidFill>
                  <a:schemeClr val="lt1"/>
                </a:solidFill>
                <a:uFillTx/>
                <a:latin typeface="Calibri"/>
              </a:rPr>
              <a:t>“</a:t>
            </a:r>
            <a:endParaRPr b="0" lang="en-US" sz="8000" strike="noStrike" u="none">
              <a:solidFill>
                <a:srgbClr val="ffffff"/>
              </a:solidFill>
              <a:uFillTx/>
              <a:latin typeface="Arial"/>
            </a:endParaRPr>
          </a:p>
        </p:txBody>
      </p:sp>
      <p:sp>
        <p:nvSpPr>
          <p:cNvPr id="39" name="PlaceHolder 1"/>
          <p:cNvSpPr>
            <a:spLocks noGrp="1"/>
          </p:cNvSpPr>
          <p:nvPr>
            <p:ph type="title"/>
          </p:nvPr>
        </p:nvSpPr>
        <p:spPr>
          <a:xfrm>
            <a:off x="992160" y="609480"/>
            <a:ext cx="9550080" cy="2742840"/>
          </a:xfrm>
          <a:prstGeom prst="rect">
            <a:avLst/>
          </a:prstGeom>
          <a:noFill/>
          <a:ln w="0">
            <a:noFill/>
          </a:ln>
        </p:spPr>
        <p:txBody>
          <a:bodyPr lIns="91440" rIns="91440" tIns="45720" bIns="45720" anchor="ctr">
            <a:normAutofit/>
          </a:bodyPr>
          <a:p>
            <a:pPr indent="0" defTabSz="457200">
              <a:lnSpc>
                <a:spcPct val="100000"/>
              </a:lnSpc>
              <a:buNone/>
            </a:pPr>
            <a:r>
              <a:rPr b="0" lang="en-US" sz="3200" strike="noStrike" u="none">
                <a:solidFill>
                  <a:schemeClr val="lt1"/>
                </a:solidFill>
                <a:uFillTx/>
                <a:latin typeface="Calibri Light"/>
              </a:rPr>
              <a:t>Click to edit Master title style</a:t>
            </a:r>
            <a:endParaRPr b="0" lang="en-US" sz="3200" strike="noStrike" u="none">
              <a:solidFill>
                <a:schemeClr val="lt1"/>
              </a:solidFill>
              <a:uFillTx/>
              <a:latin typeface="Calibri"/>
            </a:endParaRPr>
          </a:p>
        </p:txBody>
      </p:sp>
      <p:sp>
        <p:nvSpPr>
          <p:cNvPr id="40" name="PlaceHolder 2"/>
          <p:cNvSpPr>
            <a:spLocks noGrp="1"/>
          </p:cNvSpPr>
          <p:nvPr>
            <p:ph type="body"/>
          </p:nvPr>
        </p:nvSpPr>
        <p:spPr>
          <a:xfrm>
            <a:off x="685800" y="3886200"/>
            <a:ext cx="10135080" cy="888480"/>
          </a:xfrm>
          <a:prstGeom prst="rect">
            <a:avLst/>
          </a:prstGeom>
          <a:noFill/>
          <a:ln w="0">
            <a:noFill/>
          </a:ln>
        </p:spPr>
        <p:txBody>
          <a:bodyPr lIns="91440" rIns="91440" tIns="45720" bIns="45720" anchor="b">
            <a:normAutofit/>
          </a:bodyPr>
          <a:p>
            <a:pPr indent="0" defTabSz="457200">
              <a:lnSpc>
                <a:spcPct val="100000"/>
              </a:lnSpc>
              <a:spcAft>
                <a:spcPts val="1001"/>
              </a:spcAft>
              <a:buNone/>
              <a:tabLst>
                <a:tab algn="l" pos="0"/>
              </a:tabLst>
            </a:pPr>
            <a:r>
              <a:rPr b="0" lang="en-US" sz="2400" strike="noStrike" u="none">
                <a:solidFill>
                  <a:schemeClr val="lt1"/>
                </a:solidFill>
                <a:uFillTx/>
                <a:latin typeface="Calibri"/>
              </a:rPr>
              <a:t>Click to edit Master text styles</a:t>
            </a:r>
            <a:endParaRPr b="0" lang="en-US" sz="2400" strike="noStrike" u="none">
              <a:solidFill>
                <a:schemeClr val="lt1"/>
              </a:solidFill>
              <a:uFillTx/>
              <a:latin typeface="Calibri"/>
            </a:endParaRPr>
          </a:p>
        </p:txBody>
      </p:sp>
      <p:sp>
        <p:nvSpPr>
          <p:cNvPr id="41" name="PlaceHolder 3"/>
          <p:cNvSpPr>
            <a:spLocks noGrp="1"/>
          </p:cNvSpPr>
          <p:nvPr>
            <p:ph type="body"/>
          </p:nvPr>
        </p:nvSpPr>
        <p:spPr>
          <a:xfrm>
            <a:off x="685800" y="4775040"/>
            <a:ext cx="10135080" cy="101556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42" name="PlaceHolder 4"/>
          <p:cNvSpPr>
            <a:spLocks noGrp="1"/>
          </p:cNvSpPr>
          <p:nvPr>
            <p:ph type="dt" idx="16"/>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43" name="PlaceHolder 5"/>
          <p:cNvSpPr>
            <a:spLocks noGrp="1"/>
          </p:cNvSpPr>
          <p:nvPr>
            <p:ph type="ftr" idx="17"/>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44" name="PlaceHolder 6"/>
          <p:cNvSpPr>
            <a:spLocks noGrp="1"/>
          </p:cNvSpPr>
          <p:nvPr>
            <p:ph type="sldNum" idx="18"/>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9AB493DA-473A-43EC-AB06-4CAF3793BD6E}"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5" name="Picture 7" descr="Celestia-R1---OverlayContentHD.png"/>
          <p:cNvPicPr/>
          <p:nvPr/>
        </p:nvPicPr>
        <p:blipFill>
          <a:blip r:embed="rId3"/>
          <a:stretch/>
        </p:blipFill>
        <p:spPr>
          <a:xfrm>
            <a:off x="0" y="0"/>
            <a:ext cx="12188520" cy="6855840"/>
          </a:xfrm>
          <a:prstGeom prst="rect">
            <a:avLst/>
          </a:prstGeom>
          <a:noFill/>
          <a:ln w="0">
            <a:noFill/>
          </a:ln>
        </p:spPr>
      </p:pic>
      <p:sp>
        <p:nvSpPr>
          <p:cNvPr id="46" name="PlaceHolder 1"/>
          <p:cNvSpPr>
            <a:spLocks noGrp="1"/>
          </p:cNvSpPr>
          <p:nvPr>
            <p:ph type="title"/>
          </p:nvPr>
        </p:nvSpPr>
        <p:spPr>
          <a:xfrm>
            <a:off x="685800" y="609480"/>
            <a:ext cx="10131120" cy="2742840"/>
          </a:xfrm>
          <a:prstGeom prst="rect">
            <a:avLst/>
          </a:prstGeom>
          <a:noFill/>
          <a:ln w="0">
            <a:noFill/>
          </a:ln>
        </p:spPr>
        <p:txBody>
          <a:bodyPr lIns="91440" rIns="91440" tIns="45720" bIns="45720" anchor="ctr">
            <a:norm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47" name="PlaceHolder 2"/>
          <p:cNvSpPr>
            <a:spLocks noGrp="1"/>
          </p:cNvSpPr>
          <p:nvPr>
            <p:ph type="body"/>
          </p:nvPr>
        </p:nvSpPr>
        <p:spPr>
          <a:xfrm>
            <a:off x="685800" y="3505320"/>
            <a:ext cx="10131120" cy="837720"/>
          </a:xfrm>
          <a:prstGeom prst="rect">
            <a:avLst/>
          </a:prstGeom>
          <a:noFill/>
          <a:ln w="0">
            <a:noFill/>
          </a:ln>
        </p:spPr>
        <p:txBody>
          <a:bodyPr lIns="91440" rIns="91440" tIns="45720" bIns="45720" anchor="b">
            <a:normAutofit/>
          </a:bodyPr>
          <a:p>
            <a:pPr indent="0" defTabSz="457200">
              <a:lnSpc>
                <a:spcPct val="100000"/>
              </a:lnSpc>
              <a:spcAft>
                <a:spcPts val="1001"/>
              </a:spcAft>
              <a:buNone/>
              <a:tabLst>
                <a:tab algn="l" pos="0"/>
              </a:tabLst>
            </a:pPr>
            <a:r>
              <a:rPr b="0" lang="en-US" sz="2800" strike="noStrike" u="none">
                <a:solidFill>
                  <a:schemeClr val="lt1"/>
                </a:solidFill>
                <a:uFillTx/>
                <a:latin typeface="Calibri"/>
              </a:rPr>
              <a:t>Click to edit Master text styles</a:t>
            </a:r>
            <a:endParaRPr b="0" lang="en-US" sz="2800" strike="noStrike" u="none">
              <a:solidFill>
                <a:schemeClr val="lt1"/>
              </a:solidFill>
              <a:uFillTx/>
              <a:latin typeface="Calibri"/>
            </a:endParaRPr>
          </a:p>
        </p:txBody>
      </p:sp>
      <p:sp>
        <p:nvSpPr>
          <p:cNvPr id="48" name="PlaceHolder 3"/>
          <p:cNvSpPr>
            <a:spLocks noGrp="1"/>
          </p:cNvSpPr>
          <p:nvPr>
            <p:ph type="body"/>
          </p:nvPr>
        </p:nvSpPr>
        <p:spPr>
          <a:xfrm>
            <a:off x="685800" y="4343400"/>
            <a:ext cx="10131120" cy="1447560"/>
          </a:xfrm>
          <a:prstGeom prst="rect">
            <a:avLst/>
          </a:prstGeom>
          <a:noFill/>
          <a:ln w="0">
            <a:noFill/>
          </a:ln>
        </p:spPr>
        <p:txBody>
          <a:bodyPr lIns="91440" rIns="91440" tIns="45720" bIns="45720" anchor="t">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49" name="PlaceHolder 4"/>
          <p:cNvSpPr>
            <a:spLocks noGrp="1"/>
          </p:cNvSpPr>
          <p:nvPr>
            <p:ph type="dt" idx="19"/>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50" name="PlaceHolder 5"/>
          <p:cNvSpPr>
            <a:spLocks noGrp="1"/>
          </p:cNvSpPr>
          <p:nvPr>
            <p:ph type="ftr" idx="20"/>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51" name="PlaceHolder 6"/>
          <p:cNvSpPr>
            <a:spLocks noGrp="1"/>
          </p:cNvSpPr>
          <p:nvPr>
            <p:ph type="sldNum" idx="21"/>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0CC3DD8D-1E36-4A3D-8548-3A6B83A74ABB}"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52" name="Picture 6" descr="Celestia-R1---OverlayContentHD.png"/>
          <p:cNvPicPr/>
          <p:nvPr/>
        </p:nvPicPr>
        <p:blipFill>
          <a:blip r:embed="rId3"/>
          <a:stretch/>
        </p:blipFill>
        <p:spPr>
          <a:xfrm>
            <a:off x="0" y="0"/>
            <a:ext cx="12188520" cy="6855840"/>
          </a:xfrm>
          <a:prstGeom prst="rect">
            <a:avLst/>
          </a:prstGeom>
          <a:noFill/>
          <a:ln w="0">
            <a:noFill/>
          </a:ln>
        </p:spPr>
      </p:pic>
      <p:sp>
        <p:nvSpPr>
          <p:cNvPr id="53" name="PlaceHolder 1"/>
          <p:cNvSpPr>
            <a:spLocks noGrp="1"/>
          </p:cNvSpPr>
          <p:nvPr>
            <p:ph type="body"/>
          </p:nvPr>
        </p:nvSpPr>
        <p:spPr>
          <a:xfrm>
            <a:off x="685800" y="2142000"/>
            <a:ext cx="10131120" cy="3648600"/>
          </a:xfrm>
          <a:prstGeom prst="rect">
            <a:avLst/>
          </a:prstGeom>
          <a:noFill/>
          <a:ln w="0">
            <a:noFill/>
          </a:ln>
        </p:spPr>
        <p:txBody>
          <a:bodyPr lIns="91440" rIns="91440" tIns="45720" bIns="45720" anchor="t" vert="eaVert">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54" name="PlaceHolder 2"/>
          <p:cNvSpPr>
            <a:spLocks noGrp="1"/>
          </p:cNvSpPr>
          <p:nvPr>
            <p:ph type="dt" idx="22"/>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55" name="PlaceHolder 3"/>
          <p:cNvSpPr>
            <a:spLocks noGrp="1"/>
          </p:cNvSpPr>
          <p:nvPr>
            <p:ph type="ftr" idx="23"/>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56" name="PlaceHolder 4"/>
          <p:cNvSpPr>
            <a:spLocks noGrp="1"/>
          </p:cNvSpPr>
          <p:nvPr>
            <p:ph type="sldNum" idx="24"/>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A6D66C1F-FB62-4470-81C1-687BDA22315D}"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
        <p:nvSpPr>
          <p:cNvPr id="57" name="PlaceHolder 5"/>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Tree>
  </p:cSld>
  <p:clrMap bg1="dk1" tx1="lt1" bg2="dk2" tx2="lt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58" name="Picture 6" descr="Celestia-R1---OverlayContentHD.png"/>
          <p:cNvPicPr/>
          <p:nvPr/>
        </p:nvPicPr>
        <p:blipFill>
          <a:blip r:embed="rId3"/>
          <a:stretch/>
        </p:blipFill>
        <p:spPr>
          <a:xfrm>
            <a:off x="0" y="0"/>
            <a:ext cx="12188520" cy="6855840"/>
          </a:xfrm>
          <a:prstGeom prst="rect">
            <a:avLst/>
          </a:prstGeom>
          <a:noFill/>
          <a:ln w="0">
            <a:noFill/>
          </a:ln>
        </p:spPr>
      </p:pic>
      <p:sp>
        <p:nvSpPr>
          <p:cNvPr id="59" name="PlaceHolder 1"/>
          <p:cNvSpPr>
            <a:spLocks noGrp="1"/>
          </p:cNvSpPr>
          <p:nvPr>
            <p:ph type="title"/>
          </p:nvPr>
        </p:nvSpPr>
        <p:spPr>
          <a:xfrm>
            <a:off x="8658720" y="609480"/>
            <a:ext cx="2158200" cy="5181120"/>
          </a:xfrm>
          <a:prstGeom prst="rect">
            <a:avLst/>
          </a:prstGeom>
          <a:noFill/>
          <a:ln w="0">
            <a:noFill/>
          </a:ln>
        </p:spPr>
        <p:txBody>
          <a:bodyPr lIns="91440" rIns="91440" tIns="45720" bIns="45720" anchor="ctr" vert="eaVert">
            <a:noAutofit/>
          </a:bodyPr>
          <a:p>
            <a:pPr indent="0" defTabSz="457200">
              <a:lnSpc>
                <a:spcPct val="100000"/>
              </a:lnSpc>
              <a:buNone/>
            </a:pPr>
            <a:r>
              <a:rPr b="0" lang="en-US" sz="3600" strike="noStrike" u="none" cap="all">
                <a:solidFill>
                  <a:schemeClr val="lt1"/>
                </a:solidFill>
                <a:uFillTx/>
                <a:latin typeface="Calibri Light"/>
              </a:rPr>
              <a:t>Click to edit Master title style</a:t>
            </a:r>
            <a:endParaRPr b="0" lang="en-US" sz="3600" strike="noStrike" u="none">
              <a:solidFill>
                <a:schemeClr val="lt1"/>
              </a:solidFill>
              <a:uFillTx/>
              <a:latin typeface="Calibri"/>
            </a:endParaRPr>
          </a:p>
        </p:txBody>
      </p:sp>
      <p:sp>
        <p:nvSpPr>
          <p:cNvPr id="60" name="PlaceHolder 2"/>
          <p:cNvSpPr>
            <a:spLocks noGrp="1"/>
          </p:cNvSpPr>
          <p:nvPr>
            <p:ph type="body"/>
          </p:nvPr>
        </p:nvSpPr>
        <p:spPr>
          <a:xfrm>
            <a:off x="685800" y="609480"/>
            <a:ext cx="7831800" cy="5181120"/>
          </a:xfrm>
          <a:prstGeom prst="rect">
            <a:avLst/>
          </a:prstGeom>
          <a:noFill/>
          <a:ln w="0">
            <a:noFill/>
          </a:ln>
        </p:spPr>
        <p:txBody>
          <a:bodyPr lIns="91440" rIns="91440" tIns="45720" bIns="45720" anchor="t" vert="eaVert">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a:p>
            <a:pPr lvl="1" marL="743040" indent="-285840"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Second level</a:t>
            </a:r>
            <a:endParaRPr b="0" lang="en-US" sz="1600" strike="noStrike" u="none">
              <a:solidFill>
                <a:schemeClr val="lt1"/>
              </a:solidFill>
              <a:uFillTx/>
              <a:latin typeface="Calibri"/>
            </a:endParaRPr>
          </a:p>
          <a:p>
            <a:pPr lvl="2" marL="1200240" indent="-285840" defTabSz="457200">
              <a:lnSpc>
                <a:spcPct val="100000"/>
              </a:lnSpc>
              <a:spcAft>
                <a:spcPts val="1001"/>
              </a:spcAft>
              <a:buClr>
                <a:srgbClr val="ffffff"/>
              </a:buClr>
              <a:buFont typeface="Arial"/>
              <a:buChar char="•"/>
            </a:pPr>
            <a:r>
              <a:rPr b="0" lang="en-US" sz="1400" strike="noStrike" u="none">
                <a:solidFill>
                  <a:schemeClr val="lt1"/>
                </a:solidFill>
                <a:uFillTx/>
                <a:latin typeface="Calibri"/>
              </a:rPr>
              <a:t>Third level</a:t>
            </a:r>
            <a:endParaRPr b="0" lang="en-US" sz="1400" strike="noStrike" u="none">
              <a:solidFill>
                <a:schemeClr val="lt1"/>
              </a:solidFill>
              <a:uFillTx/>
              <a:latin typeface="Calibri"/>
            </a:endParaRPr>
          </a:p>
          <a:p>
            <a:pPr lvl="3" marL="15429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Fourth level</a:t>
            </a:r>
            <a:endParaRPr b="0" lang="en-US" sz="1200" strike="noStrike" u="none">
              <a:solidFill>
                <a:schemeClr val="lt1"/>
              </a:solidFill>
              <a:uFillTx/>
              <a:latin typeface="Calibri"/>
            </a:endParaRPr>
          </a:p>
          <a:p>
            <a:pPr lvl="4" marL="2000160" indent="-171360" defTabSz="457200">
              <a:lnSpc>
                <a:spcPct val="100000"/>
              </a:lnSpc>
              <a:spcAft>
                <a:spcPts val="1001"/>
              </a:spcAft>
              <a:buClr>
                <a:srgbClr val="ffffff"/>
              </a:buClr>
              <a:buFont typeface="Arial"/>
              <a:buChar char="•"/>
            </a:pPr>
            <a:r>
              <a:rPr b="0" lang="en-US" sz="1200" strike="noStrike" u="none">
                <a:solidFill>
                  <a:schemeClr val="lt1"/>
                </a:solidFill>
                <a:uFillTx/>
                <a:latin typeface="Calibri"/>
              </a:rPr>
              <a:t>Fifth level</a:t>
            </a:r>
            <a:endParaRPr b="0" lang="en-US" sz="1200" strike="noStrike" u="none">
              <a:solidFill>
                <a:schemeClr val="lt1"/>
              </a:solidFill>
              <a:uFillTx/>
              <a:latin typeface="Calibri"/>
            </a:endParaRPr>
          </a:p>
        </p:txBody>
      </p:sp>
      <p:sp>
        <p:nvSpPr>
          <p:cNvPr id="61" name="PlaceHolder 3"/>
          <p:cNvSpPr>
            <a:spLocks noGrp="1"/>
          </p:cNvSpPr>
          <p:nvPr>
            <p:ph type="dt" idx="25"/>
          </p:nvPr>
        </p:nvSpPr>
        <p:spPr>
          <a:xfrm>
            <a:off x="8589600" y="5870520"/>
            <a:ext cx="159984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r>
              <a:rPr b="0" lang="en-US" sz="1000" strike="noStrike" u="none">
                <a:solidFill>
                  <a:schemeClr val="lt1"/>
                </a:solidFill>
                <a:uFillTx/>
                <a:latin typeface="Calibri"/>
              </a:rPr>
              <a:t>&lt;date/time&gt;</a:t>
            </a:r>
            <a:endParaRPr b="0" lang="en-US" sz="1000" strike="noStrike" u="none">
              <a:solidFill>
                <a:srgbClr val="ffffff"/>
              </a:solidFill>
              <a:uFillTx/>
              <a:latin typeface="Times New Roman"/>
            </a:endParaRPr>
          </a:p>
        </p:txBody>
      </p:sp>
      <p:sp>
        <p:nvSpPr>
          <p:cNvPr id="62" name="PlaceHolder 4"/>
          <p:cNvSpPr>
            <a:spLocks noGrp="1"/>
          </p:cNvSpPr>
          <p:nvPr>
            <p:ph type="ftr" idx="26"/>
          </p:nvPr>
        </p:nvSpPr>
        <p:spPr>
          <a:xfrm>
            <a:off x="685800" y="5870520"/>
            <a:ext cx="7827120" cy="3776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63" name="PlaceHolder 5"/>
          <p:cNvSpPr>
            <a:spLocks noGrp="1"/>
          </p:cNvSpPr>
          <p:nvPr>
            <p:ph type="sldNum" idx="27"/>
          </p:nvPr>
        </p:nvSpPr>
        <p:spPr>
          <a:xfrm>
            <a:off x="10266120" y="5870520"/>
            <a:ext cx="550800" cy="377640"/>
          </a:xfrm>
          <a:prstGeom prst="rect">
            <a:avLst/>
          </a:prstGeom>
          <a:noFill/>
          <a:ln w="0">
            <a:noFill/>
          </a:ln>
        </p:spPr>
        <p:txBody>
          <a:bodyPr lIns="91440" rIns="91440" tIns="45720" bIns="45720" anchor="ctr">
            <a:noAutofit/>
          </a:bodyPr>
          <a:lstStyle>
            <a:lvl1pPr indent="0" algn="r" defTabSz="457200">
              <a:lnSpc>
                <a:spcPct val="100000"/>
              </a:lnSpc>
              <a:buNone/>
              <a:defRPr b="0" lang="en-US" sz="1000" strike="noStrike" u="none">
                <a:solidFill>
                  <a:schemeClr val="lt1"/>
                </a:solidFill>
                <a:uFillTx/>
                <a:latin typeface="Calibri"/>
              </a:defRPr>
            </a:lvl1pPr>
          </a:lstStyle>
          <a:p>
            <a:pPr indent="0" algn="r" defTabSz="457200">
              <a:lnSpc>
                <a:spcPct val="100000"/>
              </a:lnSpc>
              <a:buNone/>
            </a:pPr>
            <a:fld id="{15FCF10D-0426-4131-A57B-0D8713078535}" type="slidenum">
              <a:rPr b="0" lang="en-US" sz="1000" strike="noStrike" u="none">
                <a:solidFill>
                  <a:schemeClr val="lt1"/>
                </a:solidFill>
                <a:uFillTx/>
                <a:latin typeface="Calibri"/>
              </a:rPr>
              <a:t>&lt;number&gt;</a:t>
            </a:fld>
            <a:endParaRPr b="0" lang="en-US" sz="10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0.png"/><Relationship Id="rId3"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slideLayout" Target="../slideLayouts/slideLayout14.xml"/>
</Relationships>
</file>

<file path=ppt/slides/_rels/slid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2.png"/><Relationship Id="rId3" Type="http://schemas.openxmlformats.org/officeDocument/2006/relationships/slideLayout" Target="../slideLayouts/slideLayout14.xml"/>
</Relationships>
</file>

<file path=ppt/slides/_rels/slide1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3.png"/><Relationship Id="rId3" Type="http://schemas.openxmlformats.org/officeDocument/2006/relationships/slideLayout" Target="../slideLayouts/slideLayout14.xml"/>
</Relationships>
</file>

<file path=ppt/slides/_rels/slide1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slideLayout" Target="../slideLayouts/slideLayout21.xml"/>
</Relationships>
</file>

<file path=ppt/slides/_rels/slide1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slideLayout" Target="../slideLayouts/slideLayout2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png"/><Relationship Id="rId3"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5.png"/><Relationship Id="rId3"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slideLayout" Target="../slideLayouts/slideLayout1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3962520" y="1964160"/>
            <a:ext cx="7197480" cy="2421000"/>
          </a:xfrm>
          <a:prstGeom prst="rect">
            <a:avLst/>
          </a:prstGeom>
          <a:noFill/>
          <a:ln w="0">
            <a:noFill/>
          </a:ln>
        </p:spPr>
        <p:txBody>
          <a:bodyPr lIns="91440" rIns="91440" tIns="45720" bIns="45720" anchor="b">
            <a:noAutofit/>
          </a:bodyPr>
          <a:p>
            <a:pPr indent="0" algn="r" defTabSz="457200">
              <a:lnSpc>
                <a:spcPct val="100000"/>
              </a:lnSpc>
              <a:buNone/>
            </a:pPr>
            <a:r>
              <a:rPr b="0" lang="en-US" sz="4800" strike="noStrike" u="none" cap="all">
                <a:solidFill>
                  <a:schemeClr val="lt1"/>
                </a:solidFill>
                <a:uFillTx/>
                <a:latin typeface="Calibri Light"/>
              </a:rPr>
              <a:t>The Assignment problem</a:t>
            </a:r>
            <a:endParaRPr b="0" lang="en-US" sz="4800" strike="noStrike" u="none">
              <a:solidFill>
                <a:schemeClr val="lt1"/>
              </a:solidFill>
              <a:uFillTx/>
              <a:latin typeface="Calibri"/>
            </a:endParaRPr>
          </a:p>
        </p:txBody>
      </p:sp>
      <p:sp>
        <p:nvSpPr>
          <p:cNvPr id="123" name="PlaceHolder 2"/>
          <p:cNvSpPr>
            <a:spLocks noGrp="1"/>
          </p:cNvSpPr>
          <p:nvPr>
            <p:ph type="subTitle"/>
          </p:nvPr>
        </p:nvSpPr>
        <p:spPr>
          <a:xfrm>
            <a:off x="3962520" y="4385880"/>
            <a:ext cx="7197480" cy="1405080"/>
          </a:xfrm>
          <a:prstGeom prst="rect">
            <a:avLst/>
          </a:prstGeom>
          <a:noFill/>
          <a:ln w="0">
            <a:noFill/>
          </a:ln>
        </p:spPr>
        <p:txBody>
          <a:bodyPr lIns="91440" rIns="91440" tIns="45720" bIns="45720" anchor="t">
            <a:noAutofit/>
          </a:bodyPr>
          <a:p>
            <a:pPr indent="0" algn="r" defTabSz="457200">
              <a:lnSpc>
                <a:spcPct val="100000"/>
              </a:lnSpc>
              <a:spcAft>
                <a:spcPts val="1001"/>
              </a:spcAft>
              <a:buNone/>
              <a:tabLst>
                <a:tab algn="l" pos="0"/>
              </a:tabLst>
            </a:pPr>
            <a:r>
              <a:rPr b="0" lang="en-US" sz="1800" strike="noStrike" u="none" cap="all">
                <a:solidFill>
                  <a:schemeClr val="lt1"/>
                </a:solidFill>
                <a:uFillTx/>
                <a:latin typeface="Calibri"/>
              </a:rPr>
              <a:t>Brandon roos, Nathan Price, Nathan Blunkall </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Experiment Description</a:t>
            </a:r>
            <a:endParaRPr b="0" lang="en-US" sz="3600" strike="noStrike" u="none">
              <a:solidFill>
                <a:schemeClr val="lt1"/>
              </a:solidFill>
              <a:uFillTx/>
              <a:latin typeface="Calibri"/>
            </a:endParaRPr>
          </a:p>
        </p:txBody>
      </p:sp>
      <p:sp>
        <p:nvSpPr>
          <p:cNvPr id="145" name="PlaceHolder 2"/>
          <p:cNvSpPr>
            <a:spLocks noGrp="1"/>
          </p:cNvSpPr>
          <p:nvPr>
            <p:ph/>
          </p:nvPr>
        </p:nvSpPr>
        <p:spPr>
          <a:xfrm>
            <a:off x="685800" y="2142000"/>
            <a:ext cx="11220840" cy="4715640"/>
          </a:xfrm>
          <a:prstGeom prst="rect">
            <a:avLst/>
          </a:prstGeom>
          <a:noFill/>
          <a:ln w="0">
            <a:noFill/>
          </a:ln>
        </p:spPr>
        <p:txBody>
          <a:bodyPr lIns="91440" rIns="91440" tIns="45720" bIns="45720" anchor="ctr">
            <a:normAutofit fontScale="92500" lnSpcReduction="9999"/>
          </a:bodyPr>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All of our methods are written in Python and use artificial randomized datasets to generate our results. Our input sizes vary from 2 to 100 and take the form of a cost matrix. However, it goes from 2 to 9 for Brute Force, as it would be obscene to graph anything much higher than that. All of the algorithms were repeated five times.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Specifications of Test Computer: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OS: NixOS 25.05 (Linux)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CPU: Intel i7-10750h @ 5.00 GHz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GPU: NVIDIA GeForce RTX 3070 Mobile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RAM: 16 GB </a:t>
            </a:r>
            <a:endParaRPr b="0" lang="en-US" sz="20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2000" strike="noStrike" u="none">
                <a:solidFill>
                  <a:schemeClr val="lt1"/>
                </a:solidFill>
                <a:uFillTx/>
                <a:latin typeface="Calibri"/>
              </a:rPr>
              <a:t>Our reference method is the Brute Force method. We have the performance metrics in the form of graphs, which include the basic operation counts, the problem size, and the runtime depending on the graph. Brute Force is depicted in red, Greedy in green, Maximum Flow Reduction in blue, and Hungarian in yellow.</a:t>
            </a:r>
            <a:endParaRPr b="0" lang="en-US" sz="2000" strike="noStrike" u="none">
              <a:solidFill>
                <a:schemeClr val="lt1"/>
              </a:solidFill>
              <a:uFillTx/>
              <a:latin typeface="Calibri"/>
            </a:endParaRPr>
          </a:p>
          <a:p>
            <a:pPr indent="0" defTabSz="457200">
              <a:lnSpc>
                <a:spcPct val="100000"/>
              </a:lnSpc>
              <a:spcAft>
                <a:spcPts val="1001"/>
              </a:spcAft>
              <a:buNone/>
            </a:pP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a:bodyPr>
          <a:p>
            <a:pPr indent="0" defTabSz="457200">
              <a:lnSpc>
                <a:spcPct val="90000"/>
              </a:lnSpc>
              <a:buNone/>
            </a:pPr>
            <a:r>
              <a:rPr b="0" lang="en-US" sz="3300" strike="noStrike" u="none" cap="all">
                <a:solidFill>
                  <a:schemeClr val="lt1"/>
                </a:solidFill>
                <a:uFillTx/>
                <a:latin typeface="Calibri Light"/>
              </a:rPr>
              <a:t>Our Results: Runtime With Brute Force </a:t>
            </a:r>
            <a:endParaRPr b="0" lang="en-US" sz="3300" strike="noStrike" u="none">
              <a:solidFill>
                <a:schemeClr val="lt1"/>
              </a:solidFill>
              <a:uFillTx/>
              <a:latin typeface="Calibri"/>
            </a:endParaRPr>
          </a:p>
        </p:txBody>
      </p:sp>
      <p:sp>
        <p:nvSpPr>
          <p:cNvPr id="147"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From the chart, we can see that the Brute Force method with its O(n!) running time is so inefficient with larger input sizes that it makes it nearly impossible to represent the other methods.</a:t>
            </a:r>
            <a:endParaRPr b="0" lang="en-US" sz="1800" strike="noStrike" u="none">
              <a:solidFill>
                <a:schemeClr val="lt1"/>
              </a:solidFill>
              <a:uFillTx/>
              <a:latin typeface="Calibri"/>
            </a:endParaRPr>
          </a:p>
        </p:txBody>
      </p:sp>
      <p:sp>
        <p:nvSpPr>
          <p:cNvPr id="148" name="Picture 2"/>
          <p:cNvSpPr/>
          <p:nvPr/>
        </p:nvSpPr>
        <p:spPr>
          <a:xfrm>
            <a:off x="5289840" y="1062000"/>
            <a:ext cx="6095160" cy="457128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fontScale="92500" lnSpcReduction="19999"/>
          </a:bodyPr>
          <a:p>
            <a:pPr indent="0" defTabSz="457200">
              <a:lnSpc>
                <a:spcPct val="90000"/>
              </a:lnSpc>
              <a:buNone/>
            </a:pPr>
            <a:r>
              <a:rPr b="0" lang="en-US" sz="3300" strike="noStrike" u="none" cap="all">
                <a:solidFill>
                  <a:schemeClr val="lt1"/>
                </a:solidFill>
                <a:uFillTx/>
                <a:latin typeface="Calibri Light"/>
              </a:rPr>
              <a:t>Our Results: Basic OpERATION Count With Brute Force </a:t>
            </a:r>
            <a:endParaRPr b="0" lang="en-US" sz="3300" strike="noStrike" u="none">
              <a:solidFill>
                <a:schemeClr val="lt1"/>
              </a:solidFill>
              <a:uFillTx/>
              <a:latin typeface="Calibri"/>
            </a:endParaRPr>
          </a:p>
        </p:txBody>
      </p:sp>
      <p:sp>
        <p:nvSpPr>
          <p:cNvPr id="150"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The Brute Force method again overwhelms the others in terms of the number of basic operations and was thus limited. We can see here that Hungarian has a massively lower number of basic operations, but from the previous graph, a similar execution time to Maximum Flow Reduction.</a:t>
            </a:r>
            <a:endParaRPr b="0" lang="en-US" sz="1800" strike="noStrike" u="none">
              <a:solidFill>
                <a:schemeClr val="lt1"/>
              </a:solidFill>
              <a:uFillTx/>
              <a:latin typeface="Calibri"/>
            </a:endParaRPr>
          </a:p>
        </p:txBody>
      </p:sp>
      <p:sp>
        <p:nvSpPr>
          <p:cNvPr id="151" name="Picture 2"/>
          <p:cNvSpPr/>
          <p:nvPr/>
        </p:nvSpPr>
        <p:spPr>
          <a:xfrm>
            <a:off x="5289840" y="1062000"/>
            <a:ext cx="6095160" cy="457128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fontScale="92500" lnSpcReduction="19999"/>
          </a:bodyPr>
          <a:p>
            <a:pPr indent="0" defTabSz="457200">
              <a:lnSpc>
                <a:spcPct val="90000"/>
              </a:lnSpc>
              <a:buNone/>
            </a:pPr>
            <a:r>
              <a:rPr b="0" lang="en-US" sz="3300" strike="noStrike" u="none" cap="all">
                <a:solidFill>
                  <a:schemeClr val="lt1"/>
                </a:solidFill>
                <a:uFillTx/>
                <a:latin typeface="Calibri Light"/>
              </a:rPr>
              <a:t>Our Results: RUNTIME without Brute Force</a:t>
            </a:r>
            <a:endParaRPr b="0" lang="en-US" sz="3300" strike="noStrike" u="none">
              <a:solidFill>
                <a:schemeClr val="lt1"/>
              </a:solidFill>
              <a:uFillTx/>
              <a:latin typeface="Calibri"/>
            </a:endParaRPr>
          </a:p>
        </p:txBody>
      </p:sp>
      <p:sp>
        <p:nvSpPr>
          <p:cNvPr id="153"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Without the Brute Force method, we can more clearly compare the other three algorithms. In these charts you can see that, in terms of runtime, we found that the Hungarian and Max Flow methods perform similarly while the Greedy algorithm runs faster. This shows our predictions to be accurate.</a:t>
            </a:r>
            <a:endParaRPr b="0" lang="en-US" sz="1800" strike="noStrike" u="none">
              <a:solidFill>
                <a:schemeClr val="lt1"/>
              </a:solidFill>
              <a:uFillTx/>
              <a:latin typeface="Calibri"/>
            </a:endParaRPr>
          </a:p>
        </p:txBody>
      </p:sp>
      <p:sp>
        <p:nvSpPr>
          <p:cNvPr id="154" name="Picture 2"/>
          <p:cNvSpPr/>
          <p:nvPr/>
        </p:nvSpPr>
        <p:spPr>
          <a:xfrm>
            <a:off x="5289840" y="1062000"/>
            <a:ext cx="6095160" cy="457128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fontScale="92500" lnSpcReduction="9999"/>
          </a:bodyPr>
          <a:p>
            <a:pPr indent="0" defTabSz="457200">
              <a:lnSpc>
                <a:spcPct val="90000"/>
              </a:lnSpc>
              <a:buNone/>
            </a:pPr>
            <a:r>
              <a:rPr b="0" lang="en-US" sz="2800" strike="noStrike" u="none" cap="all">
                <a:solidFill>
                  <a:schemeClr val="lt1"/>
                </a:solidFill>
                <a:uFillTx/>
                <a:latin typeface="Calibri Light"/>
              </a:rPr>
              <a:t>Our Results: Basic OpERATION Count without Brute Force</a:t>
            </a:r>
            <a:endParaRPr b="0" lang="en-US" sz="2800" strike="noStrike" u="none">
              <a:solidFill>
                <a:schemeClr val="lt1"/>
              </a:solidFill>
              <a:uFillTx/>
              <a:latin typeface="Calibri"/>
            </a:endParaRPr>
          </a:p>
        </p:txBody>
      </p:sp>
      <p:sp>
        <p:nvSpPr>
          <p:cNvPr id="156"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In terms of basic operations, we found that the Max Flow and Greedy methods have an extremely similar growth rate while the Hungarian algorithm had the lowest growth by far.</a:t>
            </a:r>
            <a:endParaRPr b="0" lang="en-US" sz="1800" strike="noStrike" u="none">
              <a:solidFill>
                <a:schemeClr val="lt1"/>
              </a:solidFill>
              <a:uFillTx/>
              <a:latin typeface="Calibri"/>
            </a:endParaRPr>
          </a:p>
        </p:txBody>
      </p:sp>
      <p:sp>
        <p:nvSpPr>
          <p:cNvPr id="157" name="Picture 2"/>
          <p:cNvSpPr/>
          <p:nvPr/>
        </p:nvSpPr>
        <p:spPr>
          <a:xfrm>
            <a:off x="5289840" y="1062000"/>
            <a:ext cx="6095160" cy="457128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8" name="Picture 5131" descr="">
            <a:extLst>
              <a:ext uri="{C183D7F6-B498-43B3-948B-1728B52AA6E4}">
                <adec:decorative xmlns:adec="http://schemas.microsoft.com/office/drawing/2017/decorative" val="1"/>
              </a:ext>
            </a:extLst>
          </p:cNvPr>
          <p:cNvPicPr/>
          <p:nvPr/>
        </p:nvPicPr>
        <p:blipFill>
          <a:blip r:embed="rId2"/>
          <a:stretch/>
        </p:blipFill>
        <p:spPr>
          <a:xfrm>
            <a:off x="0" y="0"/>
            <a:ext cx="12188520" cy="6855840"/>
          </a:xfrm>
          <a:prstGeom prst="rect">
            <a:avLst/>
          </a:prstGeom>
          <a:noFill/>
          <a:ln w="0">
            <a:noFill/>
          </a:ln>
        </p:spPr>
      </p:pic>
      <p:sp>
        <p:nvSpPr>
          <p:cNvPr id="159"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a:bodyPr>
          <a:p>
            <a:pPr indent="0" defTabSz="457200">
              <a:lnSpc>
                <a:spcPct val="100000"/>
              </a:lnSpc>
              <a:buNone/>
            </a:pPr>
            <a:r>
              <a:rPr b="0" lang="en-US" sz="3600" strike="noStrike" u="none" cap="all">
                <a:solidFill>
                  <a:schemeClr val="lt1"/>
                </a:solidFill>
                <a:uFillTx/>
                <a:latin typeface="Calibri Light"/>
              </a:rPr>
              <a:t>OUR RESULTS: %ERROR </a:t>
            </a:r>
            <a:endParaRPr b="0" lang="en-US" sz="3600" strike="noStrike" u="none">
              <a:solidFill>
                <a:schemeClr val="lt1"/>
              </a:solidFill>
              <a:uFillTx/>
              <a:latin typeface="Calibri"/>
            </a:endParaRPr>
          </a:p>
        </p:txBody>
      </p:sp>
      <p:sp>
        <p:nvSpPr>
          <p:cNvPr id="160"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 </a:t>
            </a:r>
            <a:r>
              <a:rPr b="0" lang="en-US" sz="1800" strike="noStrike" u="none">
                <a:solidFill>
                  <a:schemeClr val="lt1"/>
                </a:solidFill>
                <a:uFillTx/>
                <a:latin typeface="Calibri"/>
              </a:rPr>
              <a:t>In terms of percent error, this graph shows that as problem size increases, Greedy is the only one to trend upward versus the other methods relative to Brute Force.</a:t>
            </a:r>
            <a:endParaRPr b="0" lang="en-US" sz="1800" strike="noStrike" u="none">
              <a:solidFill>
                <a:schemeClr val="lt1"/>
              </a:solidFill>
              <a:uFillTx/>
              <a:latin typeface="Calibri"/>
            </a:endParaRPr>
          </a:p>
        </p:txBody>
      </p:sp>
      <p:sp>
        <p:nvSpPr>
          <p:cNvPr id="161" name="Picture 4"/>
          <p:cNvSpPr/>
          <p:nvPr/>
        </p:nvSpPr>
        <p:spPr>
          <a:xfrm>
            <a:off x="5289840" y="1062000"/>
            <a:ext cx="6095160" cy="457128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62" name="Picture 6150" descr="">
            <a:extLst>
              <a:ext uri="{C183D7F6-B498-43B3-948B-1728B52AA6E4}">
                <adec:decorative xmlns:adec="http://schemas.microsoft.com/office/drawing/2017/decorative" val="1"/>
              </a:ext>
            </a:extLst>
          </p:cNvPr>
          <p:cNvPicPr/>
          <p:nvPr/>
        </p:nvPicPr>
        <p:blipFill>
          <a:blip r:embed="rId2"/>
          <a:stretch/>
        </p:blipFill>
        <p:spPr>
          <a:xfrm>
            <a:off x="0" y="0"/>
            <a:ext cx="12188520" cy="6855840"/>
          </a:xfrm>
          <a:prstGeom prst="rect">
            <a:avLst/>
          </a:prstGeom>
          <a:noFill/>
          <a:ln w="0">
            <a:noFill/>
          </a:ln>
        </p:spPr>
      </p:pic>
      <p:sp>
        <p:nvSpPr>
          <p:cNvPr id="163" name="PlaceHolder 1"/>
          <p:cNvSpPr>
            <a:spLocks noGrp="1"/>
          </p:cNvSpPr>
          <p:nvPr>
            <p:ph type="title"/>
          </p:nvPr>
        </p:nvSpPr>
        <p:spPr>
          <a:xfrm>
            <a:off x="685800" y="1359000"/>
            <a:ext cx="3771360" cy="1650600"/>
          </a:xfrm>
          <a:prstGeom prst="rect">
            <a:avLst/>
          </a:prstGeom>
          <a:noFill/>
          <a:ln w="0">
            <a:noFill/>
          </a:ln>
        </p:spPr>
        <p:txBody>
          <a:bodyPr lIns="91440" rIns="91440" tIns="45720" bIns="45720" anchor="b">
            <a:normAutofit/>
          </a:bodyPr>
          <a:p>
            <a:pPr indent="0" defTabSz="457200">
              <a:lnSpc>
                <a:spcPct val="100000"/>
              </a:lnSpc>
              <a:buNone/>
            </a:pPr>
            <a:r>
              <a:rPr b="0" lang="en-US" sz="2400" strike="noStrike" u="none" cap="all">
                <a:solidFill>
                  <a:schemeClr val="lt1"/>
                </a:solidFill>
                <a:uFillTx/>
                <a:latin typeface="Calibri Light"/>
              </a:rPr>
              <a:t>OUR RESULTS: %ERROR CONT.</a:t>
            </a:r>
            <a:endParaRPr b="0" lang="en-US" sz="2400" strike="noStrike" u="none">
              <a:solidFill>
                <a:schemeClr val="lt1"/>
              </a:solidFill>
              <a:uFillTx/>
              <a:latin typeface="Calibri"/>
            </a:endParaRPr>
          </a:p>
        </p:txBody>
      </p:sp>
      <p:sp>
        <p:nvSpPr>
          <p:cNvPr id="164" name="PlaceHolder 2"/>
          <p:cNvSpPr>
            <a:spLocks noGrp="1"/>
          </p:cNvSpPr>
          <p:nvPr>
            <p:ph/>
          </p:nvPr>
        </p:nvSpPr>
        <p:spPr>
          <a:xfrm>
            <a:off x="685800" y="3009960"/>
            <a:ext cx="3771360" cy="2781000"/>
          </a:xfrm>
          <a:prstGeom prst="rect">
            <a:avLst/>
          </a:prstGeom>
          <a:noFill/>
          <a:ln w="0">
            <a:noFill/>
          </a:ln>
        </p:spPr>
        <p:txBody>
          <a:bodyPr lIns="91440" rIns="91440" tIns="45720" bIns="45720" anchor="t">
            <a:normAutofit/>
          </a:bodyPr>
          <a:p>
            <a:pPr defTabSz="457200">
              <a:lnSpc>
                <a:spcPct val="100000"/>
              </a:lnSpc>
              <a:spcAft>
                <a:spcPts val="1001"/>
              </a:spcAft>
              <a:buClr>
                <a:srgbClr val="ffffff"/>
              </a:buClr>
              <a:buFont typeface="Arial"/>
              <a:buChar char="•"/>
            </a:pPr>
            <a:r>
              <a:rPr b="0" lang="en-US" sz="1600" strike="noStrike" u="none">
                <a:solidFill>
                  <a:schemeClr val="lt1"/>
                </a:solidFill>
                <a:uFillTx/>
                <a:latin typeface="Calibri"/>
              </a:rPr>
              <a:t>This graph serves as an extension of the prior graph, encompassing a much larger problem size. The trend of increasing error with increasing input size for Greedy is much clearer here, while the others lay completely flat.</a:t>
            </a:r>
            <a:endParaRPr b="0" lang="en-US" sz="1600" strike="noStrike" u="none">
              <a:solidFill>
                <a:schemeClr val="lt1"/>
              </a:solidFill>
              <a:uFillTx/>
              <a:latin typeface="Calibri"/>
            </a:endParaRPr>
          </a:p>
        </p:txBody>
      </p:sp>
      <p:sp>
        <p:nvSpPr>
          <p:cNvPr id="165" name="Picture 2"/>
          <p:cNvSpPr/>
          <p:nvPr/>
        </p:nvSpPr>
        <p:spPr>
          <a:xfrm>
            <a:off x="4838760" y="998280"/>
            <a:ext cx="5978160" cy="448344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INTERPRETATION</a:t>
            </a:r>
            <a:endParaRPr b="0" lang="en-US" sz="3600" strike="noStrike" u="none">
              <a:solidFill>
                <a:schemeClr val="lt1"/>
              </a:solidFill>
              <a:uFillTx/>
              <a:latin typeface="Calibri"/>
            </a:endParaRPr>
          </a:p>
        </p:txBody>
      </p:sp>
      <p:sp>
        <p:nvSpPr>
          <p:cNvPr id="167"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In conclusion, we found that the four algorithmic solutions to the Assignment Problem have many pros and cons. We found that the Brute Force solution is extremely inefficient and shouldn’t be used outside of very small input sizes. We also found that while the Greedy solution is efficient, we’ve shown that it can include a great degree of error, which detracts from its usefulness over larger input sizes. Finally, we found that the Hungarian and Max Flow solutions provide the best balance between runtime and basic operation count while both being guaranteed to produce optimal solutions. While both have a running time of O(n^3), the Hungarian Algorithm provides that solution with fewer basic operations and a generally comparable running time, resulting in it being the overall best performer in our tests.</a:t>
            </a: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LIMITATIONS</a:t>
            </a:r>
            <a:endParaRPr b="0" lang="en-US" sz="3600" strike="noStrike" u="none">
              <a:solidFill>
                <a:schemeClr val="lt1"/>
              </a:solidFill>
              <a:uFillTx/>
              <a:latin typeface="Calibri"/>
            </a:endParaRPr>
          </a:p>
        </p:txBody>
      </p:sp>
      <p:sp>
        <p:nvSpPr>
          <p:cNvPr id="169"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The main limitation in our experiments was the lack of knowledge towards the numpy package, which would have helped our coding process immensely. If we had to do it over again, numpy would have likely been a large help.</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Another limitation was input size. We would have liked to have taken it even further than we did, but the computation would have just been impractically long.</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There was significant noise in our running time data, and we believe that it was caused by Python’s garbage collector.</a:t>
            </a: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Next steps</a:t>
            </a:r>
            <a:endParaRPr b="0" lang="en-US" sz="3600" strike="noStrike" u="none">
              <a:solidFill>
                <a:schemeClr val="lt1"/>
              </a:solidFill>
              <a:uFillTx/>
              <a:latin typeface="Calibri"/>
            </a:endParaRPr>
          </a:p>
        </p:txBody>
      </p:sp>
      <p:sp>
        <p:nvSpPr>
          <p:cNvPr id="171"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We would try to further analyze the basic operation count of the Hungarian method versus the Maximum Flow Reduction method. The disparity between them raises interesting questions such as the relative power consumption between the two or other similar comparisons.</a:t>
            </a: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a:bodyPr>
          <a:p>
            <a:pPr indent="0" defTabSz="457200">
              <a:lnSpc>
                <a:spcPct val="90000"/>
              </a:lnSpc>
              <a:buNone/>
            </a:pPr>
            <a:r>
              <a:rPr b="0" lang="en-US" sz="3300" strike="noStrike" u="none" cap="all">
                <a:solidFill>
                  <a:schemeClr val="lt1"/>
                </a:solidFill>
                <a:uFillTx/>
                <a:latin typeface="Calibri Light"/>
              </a:rPr>
              <a:t>What is the Assignment problem?</a:t>
            </a:r>
            <a:endParaRPr b="0" lang="en-US" sz="3300" strike="noStrike" u="none">
              <a:solidFill>
                <a:schemeClr val="lt1"/>
              </a:solidFill>
              <a:uFillTx/>
              <a:latin typeface="Calibri"/>
            </a:endParaRPr>
          </a:p>
        </p:txBody>
      </p:sp>
      <p:sp>
        <p:nvSpPr>
          <p:cNvPr id="125"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The Assignment Problem describes the problem of assigning x number of agents to y number of tasks while incurring the lowest total cost possible. The Assignment Problem mainly uses a cost matrix or a bipartite graph as input and has many different methods to solve it. </a:t>
            </a:r>
            <a:endParaRPr b="0" lang="en-US" sz="1800" strike="noStrike" u="none">
              <a:solidFill>
                <a:schemeClr val="lt1"/>
              </a:solidFill>
              <a:uFillTx/>
              <a:latin typeface="Calibri"/>
            </a:endParaRPr>
          </a:p>
        </p:txBody>
      </p:sp>
      <p:sp>
        <p:nvSpPr>
          <p:cNvPr id="126" name="Picture 7"/>
          <p:cNvSpPr/>
          <p:nvPr/>
        </p:nvSpPr>
        <p:spPr>
          <a:xfrm>
            <a:off x="5289840" y="2022120"/>
            <a:ext cx="6095160" cy="265140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Sources </a:t>
            </a:r>
            <a:endParaRPr b="0" lang="en-US" sz="3600" strike="noStrike" u="none">
              <a:solidFill>
                <a:schemeClr val="lt1"/>
              </a:solidFill>
              <a:uFillTx/>
              <a:latin typeface="Calibri"/>
            </a:endParaRPr>
          </a:p>
        </p:txBody>
      </p:sp>
      <p:sp>
        <p:nvSpPr>
          <p:cNvPr id="173"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rmAutofit fontScale="92500" lnSpcReduction="19999"/>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a:t>
            </a:r>
            <a:r>
              <a:rPr b="0" lang="en-US" sz="1800" strike="noStrike" u="none">
                <a:solidFill>
                  <a:schemeClr val="lt1"/>
                </a:solidFill>
                <a:uFillTx/>
                <a:latin typeface="Calibri"/>
              </a:rPr>
              <a:t>Assignment Problem and Hungarian Algorithm.” </a:t>
            </a:r>
            <a:r>
              <a:rPr b="0" i="1" lang="en-US" sz="1800" strike="noStrike" u="none">
                <a:solidFill>
                  <a:schemeClr val="lt1"/>
                </a:solidFill>
                <a:uFillTx/>
                <a:latin typeface="Calibri"/>
              </a:rPr>
              <a:t>Top Website Designers, Developers, Freelancers for Your Next Project</a:t>
            </a:r>
            <a:r>
              <a:rPr b="0" lang="en-US" sz="1800" strike="noStrike" u="none">
                <a:solidFill>
                  <a:schemeClr val="lt1"/>
                </a:solidFill>
                <a:uFillTx/>
                <a:latin typeface="Calibri"/>
              </a:rPr>
              <a:t>, www.topcoder.com/thrive/articles/Assignment%20Problem%20and%20Hungarian%20Algorithm. Accessed 30 Nov. 2025. </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Cohen, Jeremy. “Exactly How the Hungarian Algorithm Works (Self-Driving Cars Example).” </a:t>
            </a:r>
            <a:r>
              <a:rPr b="0" i="1" lang="en-US" sz="1800" strike="noStrike" u="none">
                <a:solidFill>
                  <a:schemeClr val="lt1"/>
                </a:solidFill>
                <a:uFillTx/>
                <a:latin typeface="Calibri"/>
              </a:rPr>
              <a:t>Read from the Most Advanced Autonomous Tech Blog</a:t>
            </a:r>
            <a:r>
              <a:rPr b="0" lang="en-US" sz="1800" strike="noStrike" u="none">
                <a:solidFill>
                  <a:schemeClr val="lt1"/>
                </a:solidFill>
                <a:uFillTx/>
                <a:latin typeface="Calibri"/>
              </a:rPr>
              <a:t>, Read from the most advanced autonomous tech blog, 4 July 2025, www.thinkautonomous.ai/blog/hungarian-algorithm/. </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Roberto Montemanni  Department of Sciences and Methods for Engineering University of Modena and Reggio Emilia Reggio Emilia, et al. </a:t>
            </a:r>
            <a:r>
              <a:rPr b="0" i="1" lang="en-US" sz="1800" strike="noStrike" u="none">
                <a:solidFill>
                  <a:schemeClr val="lt1"/>
                </a:solidFill>
                <a:uFillTx/>
                <a:latin typeface="Calibri"/>
              </a:rPr>
              <a:t>On Solving the Assignment Problem with Conflicts</a:t>
            </a:r>
            <a:r>
              <a:rPr b="0" lang="en-US" sz="1800" strike="noStrike" u="none">
                <a:solidFill>
                  <a:schemeClr val="lt1"/>
                </a:solidFill>
                <a:uFillTx/>
                <a:latin typeface="Calibri"/>
              </a:rPr>
              <a:t>, arxiv.org/html/2506.04274v1. Accessed 30 Nov. 2025. </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Sethuraman, Prasanna. “Optimum Assignment and the Hungarian Algorithm.” </a:t>
            </a:r>
            <a:r>
              <a:rPr b="0" i="1" lang="en-US" sz="1800" strike="noStrike" u="none">
                <a:solidFill>
                  <a:schemeClr val="lt1"/>
                </a:solidFill>
                <a:uFillTx/>
                <a:latin typeface="Calibri"/>
              </a:rPr>
              <a:t>Towards Data Science</a:t>
            </a:r>
            <a:r>
              <a:rPr b="0" lang="en-US" sz="1800" strike="noStrike" u="none">
                <a:solidFill>
                  <a:schemeClr val="lt1"/>
                </a:solidFill>
                <a:uFillTx/>
                <a:latin typeface="Calibri"/>
              </a:rPr>
              <a:t>, 18 Jan. 2025, towardsdatascience.com/optimum-assignment-and-the-hungarian-algorithm-8b1027628028/. </a:t>
            </a:r>
            <a:endParaRPr b="0" lang="en-US" sz="1800" strike="noStrike" u="none">
              <a:solidFill>
                <a:schemeClr val="lt1"/>
              </a:solidFill>
              <a:uFillTx/>
              <a:latin typeface="Calibri"/>
            </a:endParaRPr>
          </a:p>
          <a:p>
            <a:pPr indent="0" defTabSz="457200">
              <a:lnSpc>
                <a:spcPct val="100000"/>
              </a:lnSpc>
              <a:spcAft>
                <a:spcPts val="1001"/>
              </a:spcAft>
              <a:buNone/>
            </a:pP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rmAutofit/>
          </a:bodyPr>
          <a:p>
            <a:pPr indent="0" defTabSz="457200">
              <a:lnSpc>
                <a:spcPct val="100000"/>
              </a:lnSpc>
              <a:buNone/>
            </a:pPr>
            <a:r>
              <a:rPr b="0" lang="en-US" sz="3600" strike="noStrike" u="none" cap="all">
                <a:solidFill>
                  <a:schemeClr val="lt1"/>
                </a:solidFill>
                <a:uFillTx/>
                <a:latin typeface="Calibri Light"/>
              </a:rPr>
              <a:t>What is the Assignment problem used for?</a:t>
            </a:r>
            <a:endParaRPr b="0" lang="en-US" sz="3600" strike="noStrike" u="none">
              <a:solidFill>
                <a:schemeClr val="lt1"/>
              </a:solidFill>
              <a:uFillTx/>
              <a:latin typeface="Calibri"/>
            </a:endParaRPr>
          </a:p>
        </p:txBody>
      </p:sp>
      <p:graphicFrame>
        <p:nvGraphicFramePr>
          <p:cNvPr id="1" name="Diagram1"/>
          <p:cNvGraphicFramePr/>
          <p:nvPr>
            <p:extLst>
              <p:ext uri="{D42A27DB-BD31-4B8C-83A1-F6EECF244321}">
                <p14:modId xmlns:p14="http://schemas.microsoft.com/office/powerpoint/2010/main" val="4061751010"/>
              </p:ext>
            </p:extLst>
          </p:nvPr>
        </p:nvGraphicFramePr>
        <p:xfrm>
          <a:off x="685800" y="2406240"/>
          <a:ext cx="10131120" cy="3384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Solutions to the Assignment problem</a:t>
            </a:r>
            <a:endParaRPr b="0" lang="en-US" sz="3600" strike="noStrike" u="none">
              <a:solidFill>
                <a:schemeClr val="lt1"/>
              </a:solidFill>
              <a:uFillTx/>
              <a:latin typeface="Calibri"/>
            </a:endParaRPr>
          </a:p>
        </p:txBody>
      </p:sp>
      <p:graphicFrame>
        <p:nvGraphicFramePr>
          <p:cNvPr id="2" name="Diagram2"/>
          <p:cNvGraphicFramePr/>
          <p:nvPr>
            <p:extLst>
              <p:ext uri="{D42A27DB-BD31-4B8C-83A1-F6EECF244321}">
                <p14:modId xmlns:p14="http://schemas.microsoft.com/office/powerpoint/2010/main" val="3161530358"/>
              </p:ext>
            </p:extLst>
          </p:nvPr>
        </p:nvGraphicFramePr>
        <p:xfrm>
          <a:off x="685800" y="2142000"/>
          <a:ext cx="10131120" cy="3648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Objectives and questions</a:t>
            </a:r>
            <a:endParaRPr b="0" lang="en-US" sz="3600" strike="noStrike" u="none">
              <a:solidFill>
                <a:schemeClr val="lt1"/>
              </a:solidFill>
              <a:uFillTx/>
              <a:latin typeface="Calibri"/>
            </a:endParaRPr>
          </a:p>
        </p:txBody>
      </p:sp>
      <p:sp>
        <p:nvSpPr>
          <p:cNvPr id="130"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Autofit/>
          </a:bodyPr>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Our main objective in this project was to collect data on the execution time and basic operation count of the methods under many input sizes, and to then compare these methods through empirical analysis of the results.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We naturally anticipated Brute Force to have the highest runtime and basic operation count.</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We also wanted to prove the similarity in runtime between Maximum Flow Reduction and Hungarian through our results.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We questioned if the percentage error generated by the Greedy method correlated with the problem size or not.</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pPr>
            <a:r>
              <a:rPr b="0" lang="en-US" sz="1800" strike="noStrike" u="none">
                <a:solidFill>
                  <a:schemeClr val="lt1"/>
                </a:solidFill>
                <a:uFillTx/>
                <a:latin typeface="Calibri"/>
              </a:rPr>
              <a:t>We also anticipated Greedy to be the fastest due to its suboptimal results.</a:t>
            </a:r>
            <a:endParaRPr b="0" lang="en-US" sz="1800" strike="noStrike" u="none">
              <a:solidFill>
                <a:schemeClr val="lt1"/>
              </a:solidFill>
              <a:uFillTx/>
              <a:latin typeface="Calibri"/>
            </a:endParaRPr>
          </a:p>
          <a:p>
            <a:pPr indent="0" defTabSz="457200">
              <a:lnSpc>
                <a:spcPct val="100000"/>
              </a:lnSpc>
              <a:spcAft>
                <a:spcPts val="1001"/>
              </a:spcAft>
              <a:buNone/>
            </a:pP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a:bodyPr>
          <a:p>
            <a:pPr indent="0" defTabSz="457200">
              <a:lnSpc>
                <a:spcPct val="90000"/>
              </a:lnSpc>
              <a:buNone/>
            </a:pPr>
            <a:r>
              <a:rPr b="0" lang="en-US" sz="3300" strike="noStrike" u="none" cap="all">
                <a:solidFill>
                  <a:schemeClr val="lt1"/>
                </a:solidFill>
                <a:uFillTx/>
                <a:latin typeface="Calibri Light"/>
              </a:rPr>
              <a:t>Pros and Cons of the Brute Force Solution</a:t>
            </a:r>
            <a:endParaRPr b="0" lang="en-US" sz="3300" strike="noStrike" u="none">
              <a:solidFill>
                <a:schemeClr val="lt1"/>
              </a:solidFill>
              <a:uFillTx/>
              <a:latin typeface="Calibri"/>
            </a:endParaRPr>
          </a:p>
        </p:txBody>
      </p:sp>
      <p:sp>
        <p:nvSpPr>
          <p:cNvPr id="132"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Pros: </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Easy to implement</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Guaranteed to find the optimal solution</a:t>
            </a:r>
            <a:endParaRPr b="0" lang="en-US" sz="1800" strike="noStrike" u="none">
              <a:solidFill>
                <a:schemeClr val="lt1"/>
              </a:solidFill>
              <a:uFillTx/>
              <a:latin typeface="Calibri"/>
            </a:endParaRPr>
          </a:p>
          <a:p>
            <a:pPr indent="0" defTabSz="457200">
              <a:lnSpc>
                <a:spcPct val="100000"/>
              </a:lnSpc>
              <a:spcAft>
                <a:spcPts val="1001"/>
              </a:spcAft>
              <a:buNone/>
              <a:tabLst>
                <a:tab algn="l" pos="0"/>
              </a:tabLst>
            </a:pPr>
            <a:r>
              <a:rPr b="0" lang="en-US" sz="1800" strike="noStrike" u="none">
                <a:solidFill>
                  <a:schemeClr val="lt1"/>
                </a:solidFill>
                <a:uFillTx/>
                <a:latin typeface="Calibri"/>
              </a:rPr>
              <a:t>Cons: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 running time</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Only works for small problems due to its inefficiency</a:t>
            </a:r>
            <a:endParaRPr b="0" lang="en-US" sz="1800" strike="noStrike" u="none">
              <a:solidFill>
                <a:schemeClr val="lt1"/>
              </a:solidFill>
              <a:uFillTx/>
              <a:latin typeface="Calibri"/>
            </a:endParaRPr>
          </a:p>
          <a:p>
            <a:pPr indent="0" defTabSz="457200">
              <a:lnSpc>
                <a:spcPct val="100000"/>
              </a:lnSpc>
              <a:spcAft>
                <a:spcPts val="1001"/>
              </a:spcAft>
              <a:buNone/>
              <a:tabLst>
                <a:tab algn="l" pos="0"/>
              </a:tabLst>
            </a:pPr>
            <a:endParaRPr b="0" lang="en-US" sz="1800" strike="noStrike" u="none">
              <a:solidFill>
                <a:schemeClr val="lt1"/>
              </a:solidFill>
              <a:uFillTx/>
              <a:latin typeface="Calibri"/>
            </a:endParaRPr>
          </a:p>
        </p:txBody>
      </p:sp>
      <p:sp>
        <p:nvSpPr>
          <p:cNvPr id="133" name="Picture 4"/>
          <p:cNvSpPr/>
          <p:nvPr/>
        </p:nvSpPr>
        <p:spPr>
          <a:xfrm>
            <a:off x="5289840" y="1305720"/>
            <a:ext cx="6095160" cy="408384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685800" y="609480"/>
            <a:ext cx="10131120" cy="1455840"/>
          </a:xfrm>
          <a:prstGeom prst="rect">
            <a:avLst/>
          </a:prstGeom>
          <a:noFill/>
          <a:ln w="0">
            <a:noFill/>
          </a:ln>
        </p:spPr>
        <p:txBody>
          <a:bodyPr lIns="91440" rIns="91440" tIns="45720" bIns="45720" anchor="ctr">
            <a:noAutofit/>
          </a:bodyPr>
          <a:p>
            <a:pPr indent="0" defTabSz="457200">
              <a:lnSpc>
                <a:spcPct val="100000"/>
              </a:lnSpc>
              <a:buNone/>
            </a:pPr>
            <a:r>
              <a:rPr b="0" lang="en-US" sz="3600" strike="noStrike" u="none" cap="all">
                <a:solidFill>
                  <a:schemeClr val="lt1"/>
                </a:solidFill>
                <a:uFillTx/>
                <a:latin typeface="Calibri Light"/>
              </a:rPr>
              <a:t>Pros and Cons of the Greedy solution</a:t>
            </a:r>
            <a:endParaRPr b="0" lang="en-US" sz="3600" strike="noStrike" u="none">
              <a:solidFill>
                <a:schemeClr val="lt1"/>
              </a:solidFill>
              <a:uFillTx/>
              <a:latin typeface="Calibri"/>
            </a:endParaRPr>
          </a:p>
        </p:txBody>
      </p:sp>
      <p:sp>
        <p:nvSpPr>
          <p:cNvPr id="135" name="PlaceHolder 2"/>
          <p:cNvSpPr>
            <a:spLocks noGrp="1"/>
          </p:cNvSpPr>
          <p:nvPr>
            <p:ph/>
          </p:nvPr>
        </p:nvSpPr>
        <p:spPr>
          <a:xfrm>
            <a:off x="685800" y="2142000"/>
            <a:ext cx="10131120" cy="3648600"/>
          </a:xfrm>
          <a:prstGeom prst="rect">
            <a:avLst/>
          </a:prstGeom>
          <a:noFill/>
          <a:ln w="0">
            <a:noFill/>
          </a:ln>
        </p:spPr>
        <p:txBody>
          <a:bodyPr lIns="91440" rIns="91440" tIns="45720" bIns="45720" anchor="ctr">
            <a:no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Pros: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Easy to implement</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O(n*log(n)) running time</a:t>
            </a:r>
            <a:endParaRPr b="0" lang="en-US" sz="1800" strike="noStrike" u="none">
              <a:solidFill>
                <a:schemeClr val="lt1"/>
              </a:solidFill>
              <a:uFillTx/>
              <a:latin typeface="Calibri"/>
            </a:endParaRPr>
          </a:p>
          <a:p>
            <a:pPr indent="0" defTabSz="457200">
              <a:lnSpc>
                <a:spcPct val="100000"/>
              </a:lnSpc>
              <a:spcAft>
                <a:spcPts val="1001"/>
              </a:spcAft>
              <a:buNone/>
              <a:tabLst>
                <a:tab algn="l" pos="0"/>
              </a:tabLst>
            </a:pPr>
            <a:r>
              <a:rPr b="0" lang="en-US" sz="1800" strike="noStrike" u="none">
                <a:solidFill>
                  <a:schemeClr val="lt1"/>
                </a:solidFill>
                <a:uFillTx/>
                <a:latin typeface="Calibri"/>
              </a:rPr>
              <a:t>Cons: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Can pick suboptimal solutions </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Only works for specific problems </a:t>
            </a:r>
            <a:endParaRPr b="0" lang="en-US" sz="1800" strike="noStrike" u="none">
              <a:solidFill>
                <a:schemeClr val="lt1"/>
              </a:solidFill>
              <a:uFillTx/>
              <a:latin typeface="Calibri"/>
            </a:endParaRPr>
          </a:p>
        </p:txBody>
      </p:sp>
      <p:pic>
        <p:nvPicPr>
          <p:cNvPr id="136" name="Picture 5" descr=""/>
          <p:cNvPicPr/>
          <p:nvPr/>
        </p:nvPicPr>
        <p:blipFill>
          <a:blip r:embed="rId1"/>
          <a:stretch/>
        </p:blipFill>
        <p:spPr>
          <a:xfrm>
            <a:off x="4179240" y="2261520"/>
            <a:ext cx="3308040" cy="1108440"/>
          </a:xfrm>
          <a:prstGeom prst="rect">
            <a:avLst/>
          </a:prstGeom>
          <a:noFill/>
          <a:ln w="0">
            <a:noFill/>
          </a:ln>
        </p:spPr>
      </p:pic>
      <p:pic>
        <p:nvPicPr>
          <p:cNvPr id="137" name="Picture 6" descr=""/>
          <p:cNvPicPr/>
          <p:nvPr/>
        </p:nvPicPr>
        <p:blipFill>
          <a:blip r:embed="rId2"/>
          <a:stretch/>
        </p:blipFill>
        <p:spPr>
          <a:xfrm>
            <a:off x="7043760" y="3648240"/>
            <a:ext cx="4631760" cy="28414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825840" y="808200"/>
            <a:ext cx="3978720" cy="1452960"/>
          </a:xfrm>
          <a:prstGeom prst="rect">
            <a:avLst/>
          </a:prstGeom>
          <a:noFill/>
          <a:ln w="0">
            <a:noFill/>
          </a:ln>
        </p:spPr>
        <p:txBody>
          <a:bodyPr lIns="91440" rIns="91440" tIns="45720" bIns="45720" anchor="ctr">
            <a:normAutofit fontScale="92500" lnSpcReduction="19999"/>
          </a:bodyPr>
          <a:p>
            <a:pPr indent="0" defTabSz="457200">
              <a:lnSpc>
                <a:spcPct val="90000"/>
              </a:lnSpc>
              <a:buNone/>
            </a:pPr>
            <a:r>
              <a:rPr b="0" lang="en-US" sz="3300" strike="noStrike" u="none" cap="all">
                <a:solidFill>
                  <a:schemeClr val="lt1"/>
                </a:solidFill>
                <a:uFillTx/>
                <a:latin typeface="Calibri Light"/>
              </a:rPr>
              <a:t>Pros and Cons of the Hungarian solution</a:t>
            </a:r>
            <a:endParaRPr b="0" lang="en-US" sz="3300" strike="noStrike" u="none">
              <a:solidFill>
                <a:schemeClr val="lt1"/>
              </a:solidFill>
              <a:uFillTx/>
              <a:latin typeface="Calibri"/>
            </a:endParaRPr>
          </a:p>
        </p:txBody>
      </p:sp>
      <p:sp>
        <p:nvSpPr>
          <p:cNvPr id="139" name="PlaceHolder 2"/>
          <p:cNvSpPr>
            <a:spLocks noGrp="1"/>
          </p:cNvSpPr>
          <p:nvPr>
            <p:ph/>
          </p:nvPr>
        </p:nvSpPr>
        <p:spPr>
          <a:xfrm>
            <a:off x="802080" y="2261520"/>
            <a:ext cx="4002480" cy="3637440"/>
          </a:xfrm>
          <a:prstGeom prst="rect">
            <a:avLst/>
          </a:prstGeom>
          <a:noFill/>
          <a:ln w="0">
            <a:noFill/>
          </a:ln>
        </p:spPr>
        <p:txBody>
          <a:bodyPr lIns="91440" rIns="91440" tIns="45720" bIns="45720" anchor="ctr">
            <a:normAutofit fontScale="92500" lnSpcReduction="9999"/>
          </a:bodyPr>
          <a:p>
            <a:pPr indent="0" defTabSz="457200">
              <a:lnSpc>
                <a:spcPct val="100000"/>
              </a:lnSpc>
              <a:spcAft>
                <a:spcPts val="1001"/>
              </a:spcAft>
              <a:buNone/>
              <a:tabLst>
                <a:tab algn="l" pos="0"/>
              </a:tabLst>
            </a:pPr>
            <a:r>
              <a:rPr b="0" lang="en-US" sz="1700" strike="noStrike" u="none">
                <a:solidFill>
                  <a:schemeClr val="lt1"/>
                </a:solidFill>
                <a:uFillTx/>
                <a:latin typeface="Calibri"/>
              </a:rPr>
              <a:t>Pros:</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Guaranteed to find the optimal solution</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O(n^3) running time</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Can handle infeasibility</a:t>
            </a:r>
            <a:endParaRPr b="0" lang="en-US" sz="1700" strike="noStrike" u="none">
              <a:solidFill>
                <a:schemeClr val="lt1"/>
              </a:solidFill>
              <a:uFillTx/>
              <a:latin typeface="Calibri"/>
            </a:endParaRPr>
          </a:p>
          <a:p>
            <a:pPr indent="0" defTabSz="457200">
              <a:lnSpc>
                <a:spcPct val="100000"/>
              </a:lnSpc>
              <a:spcAft>
                <a:spcPts val="1001"/>
              </a:spcAft>
              <a:buNone/>
              <a:tabLst>
                <a:tab algn="l" pos="0"/>
              </a:tabLst>
            </a:pPr>
            <a:r>
              <a:rPr b="0" lang="en-US" sz="1700" strike="noStrike" u="none">
                <a:solidFill>
                  <a:schemeClr val="lt1"/>
                </a:solidFill>
                <a:uFillTx/>
                <a:latin typeface="Calibri"/>
              </a:rPr>
              <a:t>Cons:</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Harder to implement than the Greedy and Brute Force solutions</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Requires a balanced cost matrix to work</a:t>
            </a:r>
            <a:endParaRPr b="0" lang="en-US" sz="17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700" strike="noStrike" u="none">
                <a:solidFill>
                  <a:schemeClr val="lt1"/>
                </a:solidFill>
                <a:uFillTx/>
                <a:latin typeface="Calibri"/>
              </a:rPr>
              <a:t>Limited flexibility </a:t>
            </a:r>
            <a:endParaRPr b="0" lang="en-US" sz="1700" strike="noStrike" u="none">
              <a:solidFill>
                <a:schemeClr val="lt1"/>
              </a:solidFill>
              <a:uFillTx/>
              <a:latin typeface="Calibri"/>
            </a:endParaRPr>
          </a:p>
          <a:p>
            <a:pPr indent="0" defTabSz="457200">
              <a:lnSpc>
                <a:spcPct val="100000"/>
              </a:lnSpc>
              <a:spcAft>
                <a:spcPts val="1001"/>
              </a:spcAft>
              <a:buNone/>
              <a:tabLst>
                <a:tab algn="l" pos="0"/>
              </a:tabLst>
            </a:pPr>
            <a:endParaRPr b="0" lang="en-US" sz="1700" strike="noStrike" u="none">
              <a:solidFill>
                <a:schemeClr val="lt1"/>
              </a:solidFill>
              <a:uFillTx/>
              <a:latin typeface="Calibri"/>
            </a:endParaRPr>
          </a:p>
        </p:txBody>
      </p:sp>
      <p:sp>
        <p:nvSpPr>
          <p:cNvPr id="140" name="Picture 3"/>
          <p:cNvSpPr/>
          <p:nvPr/>
        </p:nvSpPr>
        <p:spPr>
          <a:xfrm>
            <a:off x="5092920" y="1501200"/>
            <a:ext cx="6698880" cy="449640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609480"/>
            <a:ext cx="5219280" cy="1455840"/>
          </a:xfrm>
          <a:prstGeom prst="rect">
            <a:avLst/>
          </a:prstGeom>
          <a:noFill/>
          <a:ln w="0">
            <a:noFill/>
          </a:ln>
        </p:spPr>
        <p:txBody>
          <a:bodyPr lIns="91440" rIns="91440" tIns="45720" bIns="45720" anchor="ctr">
            <a:normAutofit fontScale="92500" lnSpcReduction="9999"/>
          </a:bodyPr>
          <a:p>
            <a:pPr indent="0" defTabSz="457200">
              <a:lnSpc>
                <a:spcPct val="100000"/>
              </a:lnSpc>
              <a:buNone/>
            </a:pPr>
            <a:r>
              <a:rPr b="0" lang="en-US" sz="3600" strike="noStrike" u="none" cap="all">
                <a:solidFill>
                  <a:schemeClr val="lt1"/>
                </a:solidFill>
                <a:uFillTx/>
                <a:latin typeface="Calibri Light"/>
              </a:rPr>
              <a:t>Pros and Cons of the Max Flow solution</a:t>
            </a:r>
            <a:endParaRPr b="0" lang="en-US" sz="3600" strike="noStrike" u="none">
              <a:solidFill>
                <a:schemeClr val="lt1"/>
              </a:solidFill>
              <a:uFillTx/>
              <a:latin typeface="Calibri"/>
            </a:endParaRPr>
          </a:p>
        </p:txBody>
      </p:sp>
      <p:sp>
        <p:nvSpPr>
          <p:cNvPr id="142" name="PlaceHolder 2"/>
          <p:cNvSpPr>
            <a:spLocks noGrp="1"/>
          </p:cNvSpPr>
          <p:nvPr>
            <p:ph/>
          </p:nvPr>
        </p:nvSpPr>
        <p:spPr>
          <a:xfrm>
            <a:off x="685800" y="2142000"/>
            <a:ext cx="5219280" cy="3648600"/>
          </a:xfrm>
          <a:prstGeom prst="rect">
            <a:avLst/>
          </a:prstGeom>
          <a:noFill/>
          <a:ln w="0">
            <a:noFill/>
          </a:ln>
        </p:spPr>
        <p:txBody>
          <a:bodyPr lIns="91440" rIns="91440" tIns="45720" bIns="45720" anchor="ctr">
            <a:normAutofit/>
          </a:bodyPr>
          <a:p>
            <a:pPr indent="0" defTabSz="457200">
              <a:lnSpc>
                <a:spcPct val="100000"/>
              </a:lnSpc>
              <a:spcAft>
                <a:spcPts val="1001"/>
              </a:spcAft>
              <a:buNone/>
              <a:tabLst>
                <a:tab algn="l" pos="0"/>
              </a:tabLst>
            </a:pPr>
            <a:r>
              <a:rPr b="0" lang="en-US" sz="1800" strike="noStrike" u="none">
                <a:solidFill>
                  <a:schemeClr val="lt1"/>
                </a:solidFill>
                <a:uFillTx/>
                <a:latin typeface="Calibri"/>
              </a:rPr>
              <a:t>Pros: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Guaranteed to find the optimal solution</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O(n^3) running time</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Can be used to solve many variations of the assignment problem</a:t>
            </a:r>
            <a:endParaRPr b="0" lang="en-US" sz="1800" strike="noStrike" u="none">
              <a:solidFill>
                <a:schemeClr val="lt1"/>
              </a:solidFill>
              <a:uFillTx/>
              <a:latin typeface="Calibri"/>
            </a:endParaRPr>
          </a:p>
          <a:p>
            <a:pPr indent="0" defTabSz="457200">
              <a:lnSpc>
                <a:spcPct val="100000"/>
              </a:lnSpc>
              <a:spcAft>
                <a:spcPts val="1001"/>
              </a:spcAft>
              <a:buNone/>
              <a:tabLst>
                <a:tab algn="l" pos="0"/>
              </a:tabLst>
            </a:pPr>
            <a:r>
              <a:rPr b="0" lang="en-US" sz="1800" strike="noStrike" u="none">
                <a:solidFill>
                  <a:schemeClr val="lt1"/>
                </a:solidFill>
                <a:uFillTx/>
                <a:latin typeface="Calibri"/>
              </a:rPr>
              <a:t>Cons:</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Hardest algorithm to implement</a:t>
            </a:r>
            <a:endParaRPr b="0" lang="en-US" sz="1800" strike="noStrike" u="none">
              <a:solidFill>
                <a:schemeClr val="lt1"/>
              </a:solidFill>
              <a:uFillTx/>
              <a:latin typeface="Calibri"/>
            </a:endParaRPr>
          </a:p>
          <a:p>
            <a:pPr marL="285840" indent="-285840" defTabSz="457200">
              <a:lnSpc>
                <a:spcPct val="100000"/>
              </a:lnSpc>
              <a:spcAft>
                <a:spcPts val="1001"/>
              </a:spcAft>
              <a:buClr>
                <a:srgbClr val="ffffff"/>
              </a:buClr>
              <a:buFont typeface="Arial"/>
              <a:buChar char="•"/>
              <a:tabLst>
                <a:tab algn="l" pos="0"/>
              </a:tabLst>
            </a:pPr>
            <a:r>
              <a:rPr b="0" lang="en-US" sz="1800" strike="noStrike" u="none">
                <a:solidFill>
                  <a:schemeClr val="lt1"/>
                </a:solidFill>
                <a:uFillTx/>
                <a:latin typeface="Calibri"/>
              </a:rPr>
              <a:t>Only optimal for large complex problems</a:t>
            </a:r>
            <a:endParaRPr b="0" lang="en-US" sz="1800" strike="noStrike" u="none">
              <a:solidFill>
                <a:schemeClr val="lt1"/>
              </a:solidFill>
              <a:uFillTx/>
              <a:latin typeface="Calibri"/>
            </a:endParaRPr>
          </a:p>
          <a:p>
            <a:pPr indent="0" defTabSz="457200">
              <a:lnSpc>
                <a:spcPct val="100000"/>
              </a:lnSpc>
              <a:spcAft>
                <a:spcPts val="1001"/>
              </a:spcAft>
              <a:buNone/>
              <a:tabLst>
                <a:tab algn="l" pos="0"/>
              </a:tabLst>
            </a:pPr>
            <a:endParaRPr b="0" lang="en-US" sz="1800" strike="noStrike" u="none">
              <a:solidFill>
                <a:schemeClr val="lt1"/>
              </a:solidFill>
              <a:uFillTx/>
              <a:latin typeface="Calibri"/>
            </a:endParaRPr>
          </a:p>
        </p:txBody>
      </p:sp>
      <p:sp>
        <p:nvSpPr>
          <p:cNvPr id="143" name="Picture 3"/>
          <p:cNvSpPr/>
          <p:nvPr/>
        </p:nvSpPr>
        <p:spPr>
          <a:xfrm>
            <a:off x="6198840" y="639000"/>
            <a:ext cx="5446800" cy="5250240"/>
          </a:xfrm>
          <a:prstGeom prst="roundRect">
            <a:avLst>
              <a:gd name="adj" fmla="val 4380"/>
            </a:avLst>
          </a:prstGeom>
          <a:blipFill rotWithShape="0">
            <a:blip r:embed="rId2"/>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11.xml.rels><?xml version="1.0" encoding="UTF-8"?>
<Relationships xmlns="http://schemas.openxmlformats.org/package/2006/relationships"><Relationship Id="rId1" Type="http://schemas.openxmlformats.org/officeDocument/2006/relationships/image" Target="../media/image1.jpeg"/>
</Relationships>
</file>

<file path=ppt/theme/_rels/theme12.xml.rels><?xml version="1.0" encoding="UTF-8"?>
<Relationships xmlns="http://schemas.openxmlformats.org/package/2006/relationships"><Relationship Id="rId1" Type="http://schemas.openxmlformats.org/officeDocument/2006/relationships/image" Target="../media/image1.jpeg"/>
</Relationships>
</file>

<file path=ppt/theme/_rels/theme13.xml.rels><?xml version="1.0" encoding="UTF-8"?>
<Relationships xmlns="http://schemas.openxmlformats.org/package/2006/relationships"><Relationship Id="rId1" Type="http://schemas.openxmlformats.org/officeDocument/2006/relationships/image" Target="../media/image1.jpeg"/>
</Relationships>
</file>

<file path=ppt/theme/_rels/theme14.xml.rels><?xml version="1.0" encoding="UTF-8"?>
<Relationships xmlns="http://schemas.openxmlformats.org/package/2006/relationships"><Relationship Id="rId1" Type="http://schemas.openxmlformats.org/officeDocument/2006/relationships/image" Target="../media/image1.jpeg"/>
</Relationships>
</file>

<file path=ppt/theme/_rels/theme15.xml.rels><?xml version="1.0" encoding="UTF-8"?>
<Relationships xmlns="http://schemas.openxmlformats.org/package/2006/relationships"><Relationship Id="rId1" Type="http://schemas.openxmlformats.org/officeDocument/2006/relationships/image" Target="../media/image1.jpeg"/>
</Relationships>
</file>

<file path=ppt/theme/_rels/theme16.xml.rels><?xml version="1.0" encoding="UTF-8"?>
<Relationships xmlns="http://schemas.openxmlformats.org/package/2006/relationships"><Relationship Id="rId1" Type="http://schemas.openxmlformats.org/officeDocument/2006/relationships/image" Target="../media/image1.jpeg"/>
</Relationships>
</file>

<file path=ppt/theme/_rels/theme17.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0.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4.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5.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6.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17.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4.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5.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6.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7.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8.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9.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docProps/app.xml><?xml version="1.0" encoding="utf-8"?>
<Properties xmlns="http://schemas.openxmlformats.org/officeDocument/2006/extended-properties" xmlns:vt="http://schemas.openxmlformats.org/officeDocument/2006/docPropsVTypes">
  <Template>TM03457452[[fn=Celestial]]</Template>
  <TotalTime>1012</TotalTime>
  <Application>LibreOffice/24.8.7.2$Linux_X86_64 LibreOffice_project/480$Build-2</Application>
  <AppVersion>15.0000</AppVersion>
  <Words>1294</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2025-11-28T02:07:24Z</dcterms:created>
  <dc:creator>Brandon Roos</dc:creator>
  <dc:description/>
  <dc:language>en-US</dc:language>
  <cp:lastModifiedBy/>
  <dcterms:modified xsi:type="dcterms:W3CDTF">2025-12-01T02:33:15Z</dcterms:modified>
  <cp:revision>11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20</vt:i4>
  </property>
</Properties>
</file>